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4" r:id="rId5"/>
    <p:sldId id="265" r:id="rId6"/>
    <p:sldId id="266" r:id="rId7"/>
    <p:sldId id="258" r:id="rId8"/>
    <p:sldId id="270" r:id="rId9"/>
    <p:sldId id="272" r:id="rId10"/>
    <p:sldId id="259" r:id="rId11"/>
    <p:sldId id="273" r:id="rId12"/>
    <p:sldId id="274" r:id="rId13"/>
    <p:sldId id="275" r:id="rId14"/>
    <p:sldId id="276" r:id="rId15"/>
    <p:sldId id="278" r:id="rId16"/>
    <p:sldId id="285" r:id="rId17"/>
    <p:sldId id="286" r:id="rId18"/>
    <p:sldId id="287" r:id="rId19"/>
    <p:sldId id="288" r:id="rId20"/>
    <p:sldId id="281" r:id="rId21"/>
    <p:sldId id="289" r:id="rId22"/>
    <p:sldId id="290" r:id="rId23"/>
    <p:sldId id="262" r:id="rId24"/>
    <p:sldId id="279" r:id="rId25"/>
    <p:sldId id="280" r:id="rId26"/>
    <p:sldId id="282" r:id="rId27"/>
    <p:sldId id="26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900"/>
    <a:srgbClr val="E8615E"/>
    <a:srgbClr val="4747FF"/>
    <a:srgbClr val="A3FFFF"/>
    <a:srgbClr val="EFFAFF"/>
    <a:srgbClr val="BDE9FF"/>
    <a:srgbClr val="99CCFF"/>
    <a:srgbClr val="DDFFFF"/>
    <a:srgbClr val="08C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84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74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0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53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0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1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93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7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02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5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78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7000">
              <a:srgbClr val="FEFFFF"/>
            </a:gs>
            <a:gs pos="95000">
              <a:srgbClr val="A3FFFF"/>
            </a:gs>
            <a:gs pos="98000">
              <a:srgbClr val="FF0000"/>
            </a:gs>
            <a:gs pos="93000">
              <a:srgbClr val="0099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C9213-BD74-4DBA-9154-7122BC1AFAF2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1999D-DB5A-45D4-8A8A-CB9AD9EFB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13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318603" y="4854370"/>
            <a:ext cx="7201480" cy="7058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6" t="37114" r="32189" b="12447"/>
          <a:stretch/>
        </p:blipFill>
        <p:spPr>
          <a:xfrm>
            <a:off x="772733" y="3331963"/>
            <a:ext cx="3134637" cy="3109359"/>
          </a:xfrm>
          <a:prstGeom prst="ellipse">
            <a:avLst/>
          </a:prstGeom>
          <a:ln w="38100">
            <a:solidFill>
              <a:srgbClr val="FF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257628-1566-455D-A145-2855E8706EC9}"/>
              </a:ext>
            </a:extLst>
          </p:cNvPr>
          <p:cNvSpPr txBox="1"/>
          <p:nvPr/>
        </p:nvSpPr>
        <p:spPr>
          <a:xfrm>
            <a:off x="3603812" y="1113161"/>
            <a:ext cx="56585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/>
              <a:t>Телефоны экстренных служб</a:t>
            </a:r>
            <a:endParaRPr lang="ru-BY" sz="6600" b="1" dirty="0"/>
          </a:p>
        </p:txBody>
      </p:sp>
    </p:spTree>
    <p:extLst>
      <p:ext uri="{BB962C8B-B14F-4D97-AF65-F5344CB8AC3E}">
        <p14:creationId xmlns:p14="http://schemas.microsoft.com/office/powerpoint/2010/main" val="368467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159098" y="1023870"/>
            <a:ext cx="10236200" cy="9283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26400" b="1" dirty="0"/>
              <a:t>Вызов экстренных служб</a:t>
            </a:r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6600" dirty="0"/>
          </a:p>
          <a:p>
            <a:endParaRPr lang="ru-RU" sz="4000" dirty="0"/>
          </a:p>
          <a:p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dirty="0">
                <a:solidFill>
                  <a:srgbClr val="FF0000"/>
                </a:solidFill>
              </a:rPr>
              <a:t> </a:t>
            </a:r>
          </a:p>
          <a:p>
            <a:endParaRPr lang="ru-RU" sz="3200" dirty="0">
              <a:solidFill>
                <a:srgbClr val="FF0000"/>
              </a:solidFill>
            </a:endParaRPr>
          </a:p>
          <a:p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83" b="98225" l="10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6" y="3563917"/>
            <a:ext cx="2472224" cy="13926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806" y="3322749"/>
            <a:ext cx="2552846" cy="18049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272" y="3511259"/>
            <a:ext cx="2524997" cy="13113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57" y="3322749"/>
            <a:ext cx="1999828" cy="149987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59098" y="5306096"/>
            <a:ext cx="1493949" cy="5280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101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69051" y="5306096"/>
            <a:ext cx="1493949" cy="5280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102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29718" y="5306096"/>
            <a:ext cx="1493949" cy="5280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103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661690" y="5306096"/>
            <a:ext cx="1493949" cy="5280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104</a:t>
            </a:r>
          </a:p>
        </p:txBody>
      </p:sp>
    </p:spTree>
    <p:extLst>
      <p:ext uri="{BB962C8B-B14F-4D97-AF65-F5344CB8AC3E}">
        <p14:creationId xmlns:p14="http://schemas.microsoft.com/office/powerpoint/2010/main" val="363072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0929" y="313498"/>
            <a:ext cx="1108387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ЦЕЛЬ</a:t>
            </a:r>
            <a:r>
              <a:rPr lang="ru-RU" sz="4400" dirty="0">
                <a:solidFill>
                  <a:srgbClr val="FF0000"/>
                </a:solidFill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Повторить и расширить знания о специальных службах защиты населения.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Узнать о правилах действия в экстремальных ситуациях 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Научиться действиям в случае необходимости вызова экстренных служб.</a:t>
            </a:r>
          </a:p>
          <a:p>
            <a:endParaRPr lang="ru-RU" sz="4400" dirty="0"/>
          </a:p>
          <a:p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6" t="37114" r="32189" b="12447"/>
          <a:stretch/>
        </p:blipFill>
        <p:spPr>
          <a:xfrm>
            <a:off x="9214288" y="2834545"/>
            <a:ext cx="1712017" cy="1698211"/>
          </a:xfrm>
          <a:prstGeom prst="ellipse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73778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>
                <a:solidFill>
                  <a:schemeClr val="accent6">
                    <a:lumMod val="50000"/>
                  </a:schemeClr>
                </a:solidFill>
              </a:rPr>
              <a:t>Игра «СИГНАЛЫ ТРЕВОГИ»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/>
              <a:t>ЕСЛИ В ДОМЕ ВСПЫХНЕТ ПЛАМЯ,</a:t>
            </a:r>
          </a:p>
          <a:p>
            <a:pPr marL="0" indent="0">
              <a:buNone/>
            </a:pPr>
            <a:r>
              <a:rPr lang="ru-RU" sz="3600" dirty="0"/>
              <a:t>ВРЯД ЛИ СПРАВИТЕСЬ ВЫ САМИ,</a:t>
            </a:r>
          </a:p>
          <a:p>
            <a:pPr marL="0" indent="0">
              <a:buNone/>
            </a:pPr>
            <a:r>
              <a:rPr lang="ru-RU" sz="3600" dirty="0"/>
              <a:t>ПЕРЕД ТЕМ КАК СПОРИТЬ С НИМ</a:t>
            </a:r>
          </a:p>
          <a:p>
            <a:pPr marL="0" indent="0">
              <a:buNone/>
            </a:pPr>
            <a:r>
              <a:rPr lang="ru-RU" sz="3600" dirty="0"/>
              <a:t>НАБЕРИТЕ …</a:t>
            </a:r>
            <a:endParaRPr lang="ru-RU" dirty="0"/>
          </a:p>
          <a:p>
            <a:pPr marL="0" indent="0">
              <a:buNone/>
            </a:pPr>
            <a:r>
              <a:rPr lang="ru-RU" sz="13800" dirty="0">
                <a:solidFill>
                  <a:srgbClr val="FF0000"/>
                </a:solidFill>
                <a:latin typeface="Arial Black" panose="020B0A04020102020204" pitchFamily="34" charset="0"/>
              </a:rPr>
              <a:t>101</a:t>
            </a:r>
            <a:endParaRPr lang="ru-RU" sz="13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76" y="3484896"/>
            <a:ext cx="3765177" cy="244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94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3537" y="768786"/>
            <a:ext cx="805927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ЕСЛИ ВИДИШЬ ПРЕСТУПЛЕНЬЕ</a:t>
            </a:r>
          </a:p>
          <a:p>
            <a:r>
              <a:rPr lang="ru-RU" sz="3600" dirty="0"/>
              <a:t>ИЛЬ К НЕМУ ПРИГОТОВЛЕНЬЕ,</a:t>
            </a:r>
          </a:p>
          <a:p>
            <a:r>
              <a:rPr lang="ru-RU" sz="3600" dirty="0"/>
              <a:t>ГРАЖДАН ЗАЩИТИ ПРАВА,</a:t>
            </a:r>
          </a:p>
          <a:p>
            <a:r>
              <a:rPr lang="ru-RU" sz="3600" dirty="0"/>
              <a:t>НАБЕРИ СКОРЕЙ … </a:t>
            </a:r>
          </a:p>
          <a:p>
            <a:r>
              <a:rPr lang="ru-RU" sz="16600" dirty="0">
                <a:solidFill>
                  <a:srgbClr val="FF0000"/>
                </a:solidFill>
                <a:latin typeface="Arial Black" panose="020B0A04020102020204" pitchFamily="34" charset="0"/>
              </a:rPr>
              <a:t>102</a:t>
            </a:r>
          </a:p>
        </p:txBody>
      </p:sp>
      <p:pic>
        <p:nvPicPr>
          <p:cNvPr id="3075" name="Picture 3" descr="C:\Users\Администратор\Desktop\загружено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6"/>
          <a:stretch/>
        </p:blipFill>
        <p:spPr bwMode="auto">
          <a:xfrm>
            <a:off x="6400800" y="2635624"/>
            <a:ext cx="4739425" cy="344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5412" y="1574231"/>
            <a:ext cx="726589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ЕСЛИ ЧЕЛОВЕКУ ПЛОХО,</a:t>
            </a:r>
          </a:p>
          <a:p>
            <a:r>
              <a:rPr lang="ru-RU" sz="3600" dirty="0"/>
              <a:t>ТОЛКУ НЕТ ВЗДЫХАТЬ И ОХАТЬ,</a:t>
            </a:r>
          </a:p>
          <a:p>
            <a:r>
              <a:rPr lang="ru-RU" sz="3600" dirty="0"/>
              <a:t>СРОЧНО НОМЕР НАБЕРИ</a:t>
            </a:r>
          </a:p>
          <a:p>
            <a:r>
              <a:rPr lang="ru-RU" sz="3600" dirty="0"/>
              <a:t>СКОРОЙ ПОМОЩИ…</a:t>
            </a:r>
          </a:p>
          <a:p>
            <a:r>
              <a:rPr lang="ru-RU" sz="16600" dirty="0">
                <a:solidFill>
                  <a:srgbClr val="FF0000"/>
                </a:solidFill>
                <a:latin typeface="Arial Black" panose="020B0A04020102020204" pitchFamily="34" charset="0"/>
              </a:rPr>
              <a:t>103</a:t>
            </a:r>
          </a:p>
        </p:txBody>
      </p:sp>
      <p:pic>
        <p:nvPicPr>
          <p:cNvPr id="5123" name="Picture 3" descr="C:\Users\Администратор\Desktop\images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785" y="3005392"/>
            <a:ext cx="4835086" cy="314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34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8211" y="1317916"/>
            <a:ext cx="789790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ЕСЛИ В ДОМЕ ПАХНЕТ ГАЗОМ,</a:t>
            </a:r>
          </a:p>
          <a:p>
            <a:r>
              <a:rPr lang="ru-RU" sz="3600" dirty="0"/>
              <a:t>ФОРТОЧКИ ОТКРОЙТЕ СРАЗУ,</a:t>
            </a:r>
          </a:p>
          <a:p>
            <a:r>
              <a:rPr lang="ru-RU" sz="3600" dirty="0"/>
              <a:t>НЕ ВКЛЮЧАЙТЕ СВЕТ В КВАРТИРЕ</a:t>
            </a:r>
          </a:p>
          <a:p>
            <a:r>
              <a:rPr lang="ru-RU" sz="3600" dirty="0"/>
              <a:t>И ЗВОНИТЕ …</a:t>
            </a:r>
          </a:p>
          <a:p>
            <a:r>
              <a:rPr lang="ru-RU" sz="16600" dirty="0">
                <a:solidFill>
                  <a:srgbClr val="FF0000"/>
                </a:solidFill>
                <a:latin typeface="Arial Black" panose="020B0A04020102020204" pitchFamily="34" charset="0"/>
              </a:rPr>
              <a:t>104</a:t>
            </a:r>
          </a:p>
        </p:txBody>
      </p:sp>
      <p:pic>
        <p:nvPicPr>
          <p:cNvPr id="2050" name="Picture 2" descr="C:\Users\Администратор\Desktop\загружено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297" y="2877672"/>
            <a:ext cx="3472820" cy="299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1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5020" y="306604"/>
            <a:ext cx="50353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/>
              <a:t>Что такое </a:t>
            </a:r>
            <a:r>
              <a:rPr lang="ru-RU" sz="5400" b="1" dirty="0">
                <a:solidFill>
                  <a:srgbClr val="FF0000"/>
                </a:solidFill>
              </a:rPr>
              <a:t>МЧС </a:t>
            </a:r>
            <a:r>
              <a:rPr lang="ru-RU" sz="5400" b="1" dirty="0"/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1521" y="1378040"/>
            <a:ext cx="10161431" cy="1545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МЧС – Министерство по чрезвычайным ситуациям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9" r="2223" b="11318"/>
          <a:stretch/>
        </p:blipFill>
        <p:spPr>
          <a:xfrm>
            <a:off x="3116687" y="3219717"/>
            <a:ext cx="6323527" cy="29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8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58"/>
          <a:stretch/>
        </p:blipFill>
        <p:spPr>
          <a:xfrm>
            <a:off x="873617" y="951963"/>
            <a:ext cx="5461994" cy="4173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29590" y="539838"/>
            <a:ext cx="48038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Спасатель – одна из самых ответственных и опасных профессий в мире. Спасатели всегда в боевой готовности. Работа сотрудников МЧС направлена на оказание помощи в чрезвычайных ситуациях.</a:t>
            </a:r>
          </a:p>
        </p:txBody>
      </p:sp>
    </p:spTree>
    <p:extLst>
      <p:ext uri="{BB962C8B-B14F-4D97-AF65-F5344CB8AC3E}">
        <p14:creationId xmlns:p14="http://schemas.microsoft.com/office/powerpoint/2010/main" val="1472844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046" y="1568678"/>
            <a:ext cx="3098326" cy="3098326"/>
          </a:xfrm>
          <a:prstGeom prst="rect">
            <a:avLst/>
          </a:prstGeom>
        </p:spPr>
      </p:pic>
      <p:pic>
        <p:nvPicPr>
          <p:cNvPr id="7170" name="Picture 2" descr="C:\Users\Администратор\Desktop\information_items_553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37" y="1455125"/>
            <a:ext cx="4769727" cy="391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30310" y="798490"/>
            <a:ext cx="49326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Существует единый номер вызова экстренных служб. Вызвать спасателей в БЕЛАРУСИ и во всей ЕВРОПЕ можно по номеру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5525036" y="5048519"/>
            <a:ext cx="875763" cy="4403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9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073" y="515155"/>
            <a:ext cx="1070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Какой службе спасения принадлежит этот предмет?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86" y="1827727"/>
            <a:ext cx="3933825" cy="3048000"/>
          </a:xfrm>
          <a:prstGeom prst="rect">
            <a:avLst/>
          </a:prstGeom>
        </p:spPr>
      </p:pic>
      <p:pic>
        <p:nvPicPr>
          <p:cNvPr id="5" name="Picture 3" descr="C:\Users\Администратор\Desktop\images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422" y="1827727"/>
            <a:ext cx="4835086" cy="314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62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073" y="515155"/>
            <a:ext cx="1070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Какой службе спасения принадлежит этот предмет?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1436">
            <a:off x="1267278" y="2872389"/>
            <a:ext cx="4285502" cy="1947955"/>
          </a:xfrm>
          <a:prstGeom prst="rect">
            <a:avLst/>
          </a:prstGeom>
        </p:spPr>
      </p:pic>
      <p:pic>
        <p:nvPicPr>
          <p:cNvPr id="6" name="Picture 3" descr="C:\Users\Администратор\Desktop\загружено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6"/>
          <a:stretch/>
        </p:blipFill>
        <p:spPr bwMode="auto">
          <a:xfrm>
            <a:off x="6169584" y="2249258"/>
            <a:ext cx="4739425" cy="344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47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073" y="515155"/>
            <a:ext cx="1070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Какой службе спасения принадлежит этот предмет?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40566">
            <a:off x="1339403" y="2268474"/>
            <a:ext cx="4142436" cy="27616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3" b="98225" l="10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350" y="2385391"/>
            <a:ext cx="4487202" cy="252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4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073" y="515155"/>
            <a:ext cx="1070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Какой службе спасения принадлежит этот предмет?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3701">
            <a:off x="1283917" y="2181093"/>
            <a:ext cx="3915179" cy="2936385"/>
          </a:xfrm>
          <a:prstGeom prst="rect">
            <a:avLst/>
          </a:prstGeom>
        </p:spPr>
      </p:pic>
      <p:pic>
        <p:nvPicPr>
          <p:cNvPr id="7" name="Picture 2" descr="C:\Users\Администратор\Desktop\загружено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59" y="2283097"/>
            <a:ext cx="4176462" cy="360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28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3492" y="399245"/>
            <a:ext cx="94343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Алгоритм вызова экстренной службы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840" y="1483144"/>
            <a:ext cx="2254853" cy="19190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8642" y="1455313"/>
            <a:ext cx="8139448" cy="57954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/>
                </a:solidFill>
              </a:rPr>
              <a:t>1. Назвать своё имя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8642" y="2595593"/>
            <a:ext cx="8139448" cy="57954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/>
                </a:solidFill>
              </a:rPr>
              <a:t>2. Сказать, что произошло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8641" y="3776731"/>
            <a:ext cx="10831133" cy="57954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/>
                </a:solidFill>
              </a:rPr>
              <a:t>3. Назвать место происшествия (адрес)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8641" y="4670738"/>
            <a:ext cx="10831133" cy="57954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/>
                </a:solidFill>
              </a:rPr>
              <a:t>4. Назвать свой номер телефона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8641" y="5555087"/>
            <a:ext cx="10831134" cy="57954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/>
                </a:solidFill>
              </a:rPr>
              <a:t>5. Не вешать трубку телефона пока не разрешат </a:t>
            </a:r>
          </a:p>
        </p:txBody>
      </p:sp>
    </p:spTree>
    <p:extLst>
      <p:ext uri="{BB962C8B-B14F-4D97-AF65-F5344CB8AC3E}">
        <p14:creationId xmlns:p14="http://schemas.microsoft.com/office/powerpoint/2010/main" val="7525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2731" y="553792"/>
            <a:ext cx="102129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Изучи ситуацию.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В какую службу спасения нужно звонить?</a:t>
            </a:r>
            <a:r>
              <a:rPr lang="ru-RU" sz="3600" b="1" dirty="0">
                <a:solidFill>
                  <a:srgbClr val="C00000"/>
                </a:solidFill>
              </a:rPr>
              <a:t>   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Разыграйте момент вызова экстренной службы.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310" y="2897745"/>
            <a:ext cx="10341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Представьте, что во время прогулки ваш друг упал и ушиб ногу. Рядом не оказалось взрослых. Ваши действия.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94" y="2308118"/>
            <a:ext cx="9738573" cy="40363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11414" y="2308118"/>
            <a:ext cx="3258353" cy="11691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103</a:t>
            </a:r>
          </a:p>
        </p:txBody>
      </p:sp>
    </p:spTree>
    <p:extLst>
      <p:ext uri="{BB962C8B-B14F-4D97-AF65-F5344CB8AC3E}">
        <p14:creationId xmlns:p14="http://schemas.microsoft.com/office/powerpoint/2010/main" val="333127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2732" y="553792"/>
            <a:ext cx="10097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Изучи ситуацию.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В какую службу спасения нужно звонить?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Разыграйте момент вызова экстренной службы.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310" y="2897745"/>
            <a:ext cx="10341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Вы пришли домой и увидели, что входная дверь открыта, вещи разбросаны. Здесь кто-то побывал. Ваши действия.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0" y="2308118"/>
            <a:ext cx="10174310" cy="39499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46267" y="2308118"/>
            <a:ext cx="3258353" cy="11691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102</a:t>
            </a:r>
          </a:p>
        </p:txBody>
      </p:sp>
    </p:spTree>
    <p:extLst>
      <p:ext uri="{BB962C8B-B14F-4D97-AF65-F5344CB8AC3E}">
        <p14:creationId xmlns:p14="http://schemas.microsoft.com/office/powerpoint/2010/main" val="145409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2732" y="553792"/>
            <a:ext cx="10097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Изучи ситуацию.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В какую службу спасения нужно звонить?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Разыграйте момент вызова экстренной службы.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310" y="2897745"/>
            <a:ext cx="10341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Вы идете из школы домой и видите столб дыма из соседнего дома. Ваши действия.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0" y="2420155"/>
            <a:ext cx="9234152" cy="39862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006109" y="2420155"/>
            <a:ext cx="3258353" cy="11691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101</a:t>
            </a:r>
          </a:p>
        </p:txBody>
      </p:sp>
    </p:spTree>
    <p:extLst>
      <p:ext uri="{BB962C8B-B14F-4D97-AF65-F5344CB8AC3E}">
        <p14:creationId xmlns:p14="http://schemas.microsoft.com/office/powerpoint/2010/main" val="295469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2732" y="553792"/>
            <a:ext cx="10097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Изучи ситуацию.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В какую службу спасения нужно звонить?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Разыграйте момент вызова экстренной службы.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310" y="2897745"/>
            <a:ext cx="10341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Вы только вошли в подъезд и сразу почувствовали запах газа. </a:t>
            </a:r>
          </a:p>
          <a:p>
            <a:r>
              <a:rPr lang="ru-RU" sz="4000" dirty="0"/>
              <a:t>Ваши действия.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8" y="2308119"/>
            <a:ext cx="8603088" cy="4001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03833" y="2308118"/>
            <a:ext cx="3258353" cy="11691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104</a:t>
            </a:r>
          </a:p>
        </p:txBody>
      </p:sp>
    </p:spTree>
    <p:extLst>
      <p:ext uri="{BB962C8B-B14F-4D97-AF65-F5344CB8AC3E}">
        <p14:creationId xmlns:p14="http://schemas.microsoft.com/office/powerpoint/2010/main" val="107376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3" y="1613481"/>
            <a:ext cx="4530680" cy="2918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937161" y="669702"/>
            <a:ext cx="51257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В Кодексе Республики Беларусь прописана ответственность за заведомо ложное сообщение , повлекшее вызов экстренных служб.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22527" y="960490"/>
            <a:ext cx="4080189" cy="408158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240262" y="960490"/>
            <a:ext cx="3644721" cy="42242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46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8795" y="579549"/>
            <a:ext cx="103803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   Ложное сообщение о готовящемся взрыве, поджоге или иных действиях, создающих опасность для жизни и здоровья людей, влечёт уголовную ответственность – до лишения свободы на срок до 5 лет. </a:t>
            </a:r>
          </a:p>
          <a:p>
            <a:r>
              <a:rPr lang="ru-RU" sz="4000" dirty="0"/>
              <a:t>За детей вашего возраста отвечать будут ваши родители. </a:t>
            </a:r>
          </a:p>
          <a:p>
            <a:r>
              <a:rPr lang="ru-RU" sz="4000" b="1" dirty="0">
                <a:solidFill>
                  <a:srgbClr val="FF0000"/>
                </a:solidFill>
              </a:rPr>
              <a:t>   ПОМНИТЕ! Вы можете обратиться в службу спасения только в экстренных случаях.</a:t>
            </a:r>
          </a:p>
        </p:txBody>
      </p:sp>
    </p:spTree>
    <p:extLst>
      <p:ext uri="{BB962C8B-B14F-4D97-AF65-F5344CB8AC3E}">
        <p14:creationId xmlns:p14="http://schemas.microsoft.com/office/powerpoint/2010/main" val="1489178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214252"/>
            <a:ext cx="7959143" cy="5186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974" y="383255"/>
            <a:ext cx="10859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ЭТИ НОМЕРА ДОЛЖЕН ЗНАТЬ КАЖДЫЙ!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6974" y="1214252"/>
            <a:ext cx="1287886" cy="524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101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2733" y="4633593"/>
            <a:ext cx="1287887" cy="592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102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18879" y="1510466"/>
            <a:ext cx="1287887" cy="592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104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18880" y="4041165"/>
            <a:ext cx="1287887" cy="592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103</a:t>
            </a:r>
          </a:p>
        </p:txBody>
      </p:sp>
    </p:spTree>
    <p:extLst>
      <p:ext uri="{BB962C8B-B14F-4D97-AF65-F5344CB8AC3E}">
        <p14:creationId xmlns:p14="http://schemas.microsoft.com/office/powerpoint/2010/main" val="88434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006" y="476519"/>
            <a:ext cx="10200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Проанализируй, какую ошибку допустили сказочные герои?</a:t>
            </a:r>
          </a:p>
          <a:p>
            <a:pPr algn="ctr"/>
            <a:r>
              <a:rPr lang="ru-RU" sz="3600" b="1" dirty="0"/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В какую экстренную службу им нужно было обратиться?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950" y="2692138"/>
            <a:ext cx="2942106" cy="3530527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624" y="2692138"/>
            <a:ext cx="4935110" cy="3561505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056" y="4327302"/>
            <a:ext cx="2516568" cy="177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006" y="476519"/>
            <a:ext cx="10200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Проанализируй, какую ошибку допустили сказочные герои?</a:t>
            </a:r>
          </a:p>
          <a:p>
            <a:pPr algn="ctr"/>
            <a:r>
              <a:rPr lang="ru-RU" sz="3600" b="1" dirty="0"/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В какую экстренную службу им нужно было обратиться?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006" y="2340996"/>
            <a:ext cx="3307365" cy="3972612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231" y="2764820"/>
            <a:ext cx="4731717" cy="35487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83" b="98225" l="10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357" y="4649320"/>
            <a:ext cx="2669874" cy="150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006" y="476519"/>
            <a:ext cx="10200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Проанализируй, какую ошибку допустили сказочные герои?</a:t>
            </a:r>
          </a:p>
          <a:p>
            <a:pPr algn="ctr"/>
            <a:r>
              <a:rPr lang="ru-RU" sz="3600" b="1" dirty="0"/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В какую экстренную службу им нужно было обратиться?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" y="2784843"/>
            <a:ext cx="3666051" cy="347081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6867" y="2784843"/>
            <a:ext cx="3503054" cy="3502038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1" name="Picture 3" descr="C:\Users\Администратор\Desktop\images (9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03" y="4637885"/>
            <a:ext cx="2532712" cy="164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93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272" y="1249250"/>
            <a:ext cx="2094057" cy="47394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78794" y="553791"/>
            <a:ext cx="892738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/>
              <a:t>О безопасности, друзья,</a:t>
            </a:r>
          </a:p>
          <a:p>
            <a:r>
              <a:rPr lang="ru-RU" sz="5400" dirty="0"/>
              <a:t>Нам забывать никак нельзя.</a:t>
            </a:r>
          </a:p>
          <a:p>
            <a:r>
              <a:rPr lang="ru-RU" sz="5400" dirty="0"/>
              <a:t>Жизнь и здоровье сбережёт</a:t>
            </a:r>
          </a:p>
          <a:p>
            <a:r>
              <a:rPr lang="ru-RU" sz="5400" dirty="0"/>
              <a:t>тот, кто знает наперёд:</a:t>
            </a:r>
          </a:p>
          <a:p>
            <a:r>
              <a:rPr lang="ru-RU" sz="5400" dirty="0"/>
              <a:t>Как вести себя везде</a:t>
            </a:r>
          </a:p>
          <a:p>
            <a:r>
              <a:rPr lang="ru-RU" sz="5400" dirty="0"/>
              <a:t> в доме, в транспорте, в воде.</a:t>
            </a:r>
          </a:p>
        </p:txBody>
      </p:sp>
    </p:spTree>
    <p:extLst>
      <p:ext uri="{BB962C8B-B14F-4D97-AF65-F5344CB8AC3E}">
        <p14:creationId xmlns:p14="http://schemas.microsoft.com/office/powerpoint/2010/main" val="2042267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7760" y="740218"/>
            <a:ext cx="103936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E8615E"/>
                </a:solidFill>
              </a:rPr>
              <a:t>РЕФЛЕКСИЯ</a:t>
            </a:r>
          </a:p>
          <a:p>
            <a:pPr algn="ctr"/>
            <a:endParaRPr lang="ru-RU" sz="4400" dirty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Я ЗНАЮ 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Я НИКОГДА НЕ БУДУ 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/>
              <a:t>Я ТЕПЕРЬ ВСЕГДА БУДУ 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400" dirty="0"/>
          </a:p>
          <a:p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61" l="0" r="100000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70" y="3718560"/>
            <a:ext cx="2629218" cy="262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30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</TotalTime>
  <Words>565</Words>
  <Application>Microsoft Office PowerPoint</Application>
  <PresentationFormat>Широкоэкранный</PresentationFormat>
  <Paragraphs>104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Игра «СИГНАЛЫ ТРЕВОГИ»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БЕЗОПАСНОСТИ ЖИЗНЕДЕЯТЕЛЬНОСТИ</dc:title>
  <dc:creator>USER</dc:creator>
  <cp:lastModifiedBy>Вадим Борисов</cp:lastModifiedBy>
  <cp:revision>55</cp:revision>
  <dcterms:created xsi:type="dcterms:W3CDTF">2017-09-24T10:52:20Z</dcterms:created>
  <dcterms:modified xsi:type="dcterms:W3CDTF">2023-02-12T18:48:00Z</dcterms:modified>
</cp:coreProperties>
</file>