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media/image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7" r:id="rId10"/>
    <p:sldId id="263" r:id="rId11"/>
    <p:sldId id="266" r:id="rId12"/>
    <p:sldId id="264" r:id="rId13"/>
    <p:sldId id="265" r:id="rId14"/>
    <p:sldId id="268" r:id="rId15"/>
    <p:sldId id="272" r:id="rId16"/>
    <p:sldId id="274" r:id="rId17"/>
    <p:sldId id="273" r:id="rId18"/>
    <p:sldId id="275" r:id="rId19"/>
    <p:sldId id="269" r:id="rId20"/>
    <p:sldId id="277" r:id="rId21"/>
    <p:sldId id="278" r:id="rId22"/>
    <p:sldId id="271" r:id="rId23"/>
  </p:sldIdLst>
  <p:sldSz cx="12192000" cy="6858000"/>
  <p:notesSz cx="6858000" cy="9144000"/>
  <p:embeddedFontLst>
    <p:embeddedFont>
      <p:font typeface="SimSun" panose="02010600030101010101" pitchFamily="2" charset="-122"/>
      <p:regular r:id="rId28"/>
    </p:embeddedFont>
    <p:embeddedFont>
      <p:font typeface="Manrope SemiBold" charset="0"/>
      <p:bold r:id="rId29"/>
    </p:embeddedFont>
    <p:embeddedFont>
      <p:font typeface="Montserrat ExtraBold" panose="00000900000000000000" pitchFamily="2" charset="0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9F8"/>
    <a:srgbClr val="F4AB94"/>
    <a:srgbClr val="E8CF9C"/>
    <a:srgbClr val="FFFFFF"/>
    <a:srgbClr val="FCF0EE"/>
    <a:srgbClr val="FDF3F1"/>
    <a:srgbClr val="FCEDEA"/>
    <a:srgbClr val="F5B29D"/>
    <a:srgbClr val="EBD6AB"/>
    <a:srgbClr val="E7C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86" autoAdjust="0"/>
  </p:normalViewPr>
  <p:slideViewPr>
    <p:cSldViewPr snapToGrid="0" showGuides="1">
      <p:cViewPr varScale="1">
        <p:scale>
          <a:sx n="101" d="100"/>
          <a:sy n="101" d="100"/>
        </p:scale>
        <p:origin x="876" y="108"/>
      </p:cViewPr>
      <p:guideLst>
        <p:guide orient="horz" pos="2138"/>
        <p:guide pos="38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19.xml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anrope SemiBold" charset="0"/>
              <a:ea typeface="Manrope SemiBold" charset="0"/>
              <a:cs typeface="Montserrat ExtraBold" panose="00000900000000000000" pitchFamily="2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Manrope SemiBold" charset="0"/>
                <a:ea typeface="Manrope SemiBold" charset="0"/>
                <a:cs typeface="Montserrat ExtraBold" panose="00000900000000000000" pitchFamily="2" charset="0"/>
              </a:rPr>
            </a:fld>
            <a:endParaRPr lang="zh-CN" altLang="en-US">
              <a:latin typeface="Manrope SemiBold" charset="0"/>
              <a:ea typeface="Manrope SemiBold" charset="0"/>
              <a:cs typeface="Montserrat ExtraBold" panose="00000900000000000000" pitchFamily="2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anrope SemiBold" charset="0"/>
              <a:ea typeface="Manrope SemiBold" charset="0"/>
              <a:cs typeface="Montserrat ExtraBold" panose="00000900000000000000" pitchFamily="2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Manrope SemiBold" charset="0"/>
                <a:ea typeface="Manrope SemiBold" charset="0"/>
                <a:cs typeface="Montserrat ExtraBold" panose="00000900000000000000" pitchFamily="2" charset="0"/>
              </a:rPr>
            </a:fld>
            <a:endParaRPr lang="zh-CN" altLang="en-US">
              <a:latin typeface="Manrope SemiBold" charset="0"/>
              <a:ea typeface="Manrope SemiBold" charset="0"/>
              <a:cs typeface="Montserrat ExtraBold" panose="000009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anrope SemiBold" charset="0"/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anrope SemiBold" charset="0"/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fld id="{EA61F1EF-948F-4942-9467-3F35D3F6A1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anrope SemiBold" charset="0"/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anrope SemiBold" charset="0"/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ontserrat ExtraBold" panose="00000900000000000000" pitchFamily="2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ontserrat ExtraBold" panose="00000900000000000000" pitchFamily="2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ontserrat ExtraBold" panose="00000900000000000000" pitchFamily="2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ontserrat ExtraBold" panose="00000900000000000000" pitchFamily="2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ontserrat ExtraBold" panose="00000900000000000000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46760-E1DE-4A11-9C3C-DE49963671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8.svg"/><Relationship Id="rId18" Type="http://schemas.openxmlformats.org/officeDocument/2006/relationships/image" Target="../media/image7.png"/><Relationship Id="rId17" Type="http://schemas.openxmlformats.org/officeDocument/2006/relationships/image" Target="../media/image6.svg"/><Relationship Id="rId16" Type="http://schemas.openxmlformats.org/officeDocument/2006/relationships/image" Target="../media/image5.png"/><Relationship Id="rId15" Type="http://schemas.openxmlformats.org/officeDocument/2006/relationships/image" Target="../media/image4.svg"/><Relationship Id="rId14" Type="http://schemas.openxmlformats.org/officeDocument/2006/relationships/image" Target="../media/image3.png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fld id="{35AA36DE-A57E-4044-AAF6-848C3F0BF7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ontserrat ExtraBold" panose="00000900000000000000" pitchFamily="2" charset="0"/>
              </a:defRPr>
            </a:lvl1pPr>
          </a:lstStyle>
          <a:p>
            <a:fld id="{03CA0682-8329-47FA-B61D-CCD5A6A962F8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-1" y="-10275"/>
            <a:ext cx="12192001" cy="6899656"/>
            <a:chOff x="-1" y="-10275"/>
            <a:chExt cx="12192001" cy="6899656"/>
          </a:xfrm>
        </p:grpSpPr>
        <p:sp>
          <p:nvSpPr>
            <p:cNvPr id="8" name="矩形 7"/>
            <p:cNvSpPr/>
            <p:nvPr/>
          </p:nvSpPr>
          <p:spPr>
            <a:xfrm>
              <a:off x="0" y="-1"/>
              <a:ext cx="12192000" cy="6868274"/>
            </a:xfrm>
            <a:prstGeom prst="rect">
              <a:avLst/>
            </a:prstGeom>
            <a:solidFill>
              <a:srgbClr val="FEF9F8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Manrope SemiBold" charset="0"/>
                <a:cs typeface="Montserrat ExtraBold" panose="00000900000000000000" pitchFamily="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360" y="187504"/>
              <a:ext cx="11815281" cy="6482993"/>
            </a:xfrm>
            <a:prstGeom prst="rect">
              <a:avLst/>
            </a:prstGeom>
            <a:noFill/>
            <a:ln w="19050">
              <a:solidFill>
                <a:srgbClr val="F3E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Manrope SemiBold" charset="0"/>
                <a:cs typeface="Montserrat ExtraBold" panose="00000900000000000000" pitchFamily="2" charset="0"/>
              </a:endParaRPr>
            </a:p>
          </p:txBody>
        </p: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27770" y="5834744"/>
              <a:ext cx="1064229" cy="103353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312336" y="0"/>
              <a:ext cx="879664" cy="841829"/>
            </a:xfrm>
            <a:prstGeom prst="rect">
              <a:avLst/>
            </a:prstGeom>
          </p:spPr>
        </p:pic>
        <p:pic>
          <p:nvPicPr>
            <p:cNvPr id="12" name="图形 11"/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-1" y="5911328"/>
              <a:ext cx="682171" cy="978053"/>
            </a:xfrm>
            <a:prstGeom prst="rect">
              <a:avLst/>
            </a:prstGeom>
          </p:spPr>
        </p:pic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0" y="-10275"/>
              <a:ext cx="1029009" cy="108433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 userDrawn="1"/>
        </p:nvGrpSpPr>
        <p:grpSpPr>
          <a:xfrm>
            <a:off x="2670177" y="455207"/>
            <a:ext cx="6851646" cy="617741"/>
            <a:chOff x="2540825" y="440693"/>
            <a:chExt cx="6851646" cy="617741"/>
          </a:xfrm>
        </p:grpSpPr>
        <p:grpSp>
          <p:nvGrpSpPr>
            <p:cNvPr id="15" name="组合 14"/>
            <p:cNvGrpSpPr/>
            <p:nvPr/>
          </p:nvGrpSpPr>
          <p:grpSpPr>
            <a:xfrm>
              <a:off x="2540825" y="440693"/>
              <a:ext cx="617741" cy="617741"/>
              <a:chOff x="3557697" y="3120129"/>
              <a:chExt cx="617741" cy="61774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E8CF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20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ea typeface="Manrope SemiBold" charset="0"/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774730" y="440693"/>
              <a:ext cx="617741" cy="617741"/>
              <a:chOff x="3557697" y="3120129"/>
              <a:chExt cx="617741" cy="61774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E8CF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8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ea typeface="Manrope SemiBold" charset="0"/>
                  <a:cs typeface="Montserrat ExtraBold" panose="00000900000000000000" pitchFamily="2" charset="0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ExtraBold" panose="00000900000000000000" pitchFamily="2" charset="0"/>
          <a:ea typeface="Montserrat ExtraBold" panose="00000900000000000000" pitchFamily="2" charset="0"/>
          <a:cs typeface="Montserrat ExtraBold" panose="000009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anrope SemiBold" charset="0"/>
          <a:cs typeface="Montserrat ExtraBold" panose="000009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anrope SemiBold" charset="0"/>
          <a:cs typeface="Montserrat ExtraBold" panose="000009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anrope SemiBold" charset="0"/>
          <a:cs typeface="Montserrat ExtraBold" panose="000009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anrope SemiBold" charset="0"/>
          <a:cs typeface="Montserrat ExtraBold" panose="000009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anrope SemiBold" charset="0"/>
          <a:cs typeface="Montserrat ExtraBold" panose="000009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8" Type="http://schemas.openxmlformats.org/officeDocument/2006/relationships/notesSlide" Target="../notesSlides/notesSlide2.xml"/><Relationship Id="rId47" Type="http://schemas.openxmlformats.org/officeDocument/2006/relationships/slideLayout" Target="../slideLayouts/slideLayout1.xml"/><Relationship Id="rId46" Type="http://schemas.openxmlformats.org/officeDocument/2006/relationships/tags" Target="../tags/tag39.xml"/><Relationship Id="rId45" Type="http://schemas.openxmlformats.org/officeDocument/2006/relationships/tags" Target="../tags/tag38.xml"/><Relationship Id="rId44" Type="http://schemas.openxmlformats.org/officeDocument/2006/relationships/tags" Target="../tags/tag37.xml"/><Relationship Id="rId43" Type="http://schemas.openxmlformats.org/officeDocument/2006/relationships/tags" Target="../tags/tag36.xml"/><Relationship Id="rId42" Type="http://schemas.openxmlformats.org/officeDocument/2006/relationships/tags" Target="../tags/tag35.xml"/><Relationship Id="rId41" Type="http://schemas.openxmlformats.org/officeDocument/2006/relationships/tags" Target="../tags/tag34.xml"/><Relationship Id="rId40" Type="http://schemas.openxmlformats.org/officeDocument/2006/relationships/tags" Target="../tags/tag33.xml"/><Relationship Id="rId4" Type="http://schemas.openxmlformats.org/officeDocument/2006/relationships/image" Target="../media/image4.svg"/><Relationship Id="rId39" Type="http://schemas.openxmlformats.org/officeDocument/2006/relationships/tags" Target="../tags/tag32.xml"/><Relationship Id="rId38" Type="http://schemas.openxmlformats.org/officeDocument/2006/relationships/tags" Target="../tags/tag31.xml"/><Relationship Id="rId37" Type="http://schemas.openxmlformats.org/officeDocument/2006/relationships/tags" Target="../tags/tag30.xml"/><Relationship Id="rId36" Type="http://schemas.openxmlformats.org/officeDocument/2006/relationships/tags" Target="../tags/tag29.xml"/><Relationship Id="rId35" Type="http://schemas.openxmlformats.org/officeDocument/2006/relationships/tags" Target="../tags/tag28.xml"/><Relationship Id="rId34" Type="http://schemas.openxmlformats.org/officeDocument/2006/relationships/tags" Target="../tags/tag27.xml"/><Relationship Id="rId33" Type="http://schemas.openxmlformats.org/officeDocument/2006/relationships/tags" Target="../tags/tag26.xml"/><Relationship Id="rId32" Type="http://schemas.openxmlformats.org/officeDocument/2006/relationships/tags" Target="../tags/tag25.xml"/><Relationship Id="rId31" Type="http://schemas.openxmlformats.org/officeDocument/2006/relationships/tags" Target="../tags/tag24.xml"/><Relationship Id="rId30" Type="http://schemas.openxmlformats.org/officeDocument/2006/relationships/tags" Target="../tags/tag23.xml"/><Relationship Id="rId3" Type="http://schemas.openxmlformats.org/officeDocument/2006/relationships/image" Target="../media/image3.png"/><Relationship Id="rId29" Type="http://schemas.openxmlformats.org/officeDocument/2006/relationships/tags" Target="../tags/tag22.xml"/><Relationship Id="rId28" Type="http://schemas.openxmlformats.org/officeDocument/2006/relationships/tags" Target="../tags/tag21.xml"/><Relationship Id="rId27" Type="http://schemas.openxmlformats.org/officeDocument/2006/relationships/tags" Target="../tags/tag20.xml"/><Relationship Id="rId26" Type="http://schemas.openxmlformats.org/officeDocument/2006/relationships/tags" Target="../tags/tag19.xml"/><Relationship Id="rId25" Type="http://schemas.openxmlformats.org/officeDocument/2006/relationships/tags" Target="../tags/tag18.xml"/><Relationship Id="rId24" Type="http://schemas.openxmlformats.org/officeDocument/2006/relationships/tags" Target="../tags/tag17.xml"/><Relationship Id="rId23" Type="http://schemas.openxmlformats.org/officeDocument/2006/relationships/tags" Target="../tags/tag16.xml"/><Relationship Id="rId22" Type="http://schemas.openxmlformats.org/officeDocument/2006/relationships/tags" Target="../tags/tag15.xml"/><Relationship Id="rId21" Type="http://schemas.openxmlformats.org/officeDocument/2006/relationships/tags" Target="../tags/tag14.xml"/><Relationship Id="rId20" Type="http://schemas.openxmlformats.org/officeDocument/2006/relationships/tags" Target="../tags/tag13.xml"/><Relationship Id="rId2" Type="http://schemas.openxmlformats.org/officeDocument/2006/relationships/image" Target="../media/image2.svg"/><Relationship Id="rId19" Type="http://schemas.openxmlformats.org/officeDocument/2006/relationships/tags" Target="../tags/tag12.xml"/><Relationship Id="rId18" Type="http://schemas.openxmlformats.org/officeDocument/2006/relationships/tags" Target="../tags/tag11.xml"/><Relationship Id="rId17" Type="http://schemas.openxmlformats.org/officeDocument/2006/relationships/tags" Target="../tags/tag10.xml"/><Relationship Id="rId16" Type="http://schemas.openxmlformats.org/officeDocument/2006/relationships/tags" Target="../tags/tag9.xml"/><Relationship Id="rId15" Type="http://schemas.openxmlformats.org/officeDocument/2006/relationships/tags" Target="../tags/tag8.xml"/><Relationship Id="rId14" Type="http://schemas.openxmlformats.org/officeDocument/2006/relationships/tags" Target="../tags/tag7.xml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tags" Target="../tags/tag4.xml"/><Relationship Id="rId10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1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4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5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76.xml"/><Relationship Id="rId16" Type="http://schemas.openxmlformats.org/officeDocument/2006/relationships/image" Target="../media/image13.jpeg"/><Relationship Id="rId15" Type="http://schemas.openxmlformats.org/officeDocument/2006/relationships/tags" Target="../tags/tag75.xml"/><Relationship Id="rId14" Type="http://schemas.openxmlformats.org/officeDocument/2006/relationships/image" Target="../media/image12.jpeg"/><Relationship Id="rId13" Type="http://schemas.openxmlformats.org/officeDocument/2006/relationships/tags" Target="../tags/tag74.xml"/><Relationship Id="rId12" Type="http://schemas.openxmlformats.org/officeDocument/2006/relationships/image" Target="../media/image11.jpeg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5" Type="http://schemas.openxmlformats.org/officeDocument/2006/relationships/notesSlide" Target="../notesSlides/notesSlide9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tags" Target="../tags/tag78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image" Target="../media/image14.jpeg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image" Target="../media/image16.jpeg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image" Target="../media/image15.jpeg"/><Relationship Id="rId2" Type="http://schemas.openxmlformats.org/officeDocument/2006/relationships/tags" Target="../tags/tag100.xml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image" Target="../media/image17.jpeg"/><Relationship Id="rId10" Type="http://schemas.openxmlformats.org/officeDocument/2006/relationships/tags" Target="../tags/tag106.xml"/><Relationship Id="rId1" Type="http://schemas.openxmlformats.org/officeDocument/2006/relationships/tags" Target="../tags/tag9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image" Target="../media/image8.svg"/><Relationship Id="rId7" Type="http://schemas.openxmlformats.org/officeDocument/2006/relationships/image" Target="../media/image21.png"/><Relationship Id="rId6" Type="http://schemas.openxmlformats.org/officeDocument/2006/relationships/image" Target="../media/image6.svg"/><Relationship Id="rId5" Type="http://schemas.openxmlformats.org/officeDocument/2006/relationships/image" Target="../media/image20.png"/><Relationship Id="rId4" Type="http://schemas.openxmlformats.org/officeDocument/2006/relationships/image" Target="../media/image4.svg"/><Relationship Id="rId3" Type="http://schemas.openxmlformats.org/officeDocument/2006/relationships/image" Target="../media/image19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image" Target="../media/image8.svg"/><Relationship Id="rId7" Type="http://schemas.openxmlformats.org/officeDocument/2006/relationships/image" Target="../media/image21.png"/><Relationship Id="rId6" Type="http://schemas.openxmlformats.org/officeDocument/2006/relationships/image" Target="../media/image6.svg"/><Relationship Id="rId5" Type="http://schemas.openxmlformats.org/officeDocument/2006/relationships/image" Target="../media/image20.png"/><Relationship Id="rId4" Type="http://schemas.openxmlformats.org/officeDocument/2006/relationships/image" Target="../media/image4.svg"/><Relationship Id="rId3" Type="http://schemas.openxmlformats.org/officeDocument/2006/relationships/image" Target="../media/image19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image" Target="../media/image22.jpeg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image" Target="../media/image8.svg"/><Relationship Id="rId7" Type="http://schemas.openxmlformats.org/officeDocument/2006/relationships/image" Target="../media/image21.png"/><Relationship Id="rId6" Type="http://schemas.openxmlformats.org/officeDocument/2006/relationships/image" Target="../media/image6.svg"/><Relationship Id="rId5" Type="http://schemas.openxmlformats.org/officeDocument/2006/relationships/image" Target="../media/image20.png"/><Relationship Id="rId4" Type="http://schemas.openxmlformats.org/officeDocument/2006/relationships/image" Target="../media/image4.svg"/><Relationship Id="rId3" Type="http://schemas.openxmlformats.org/officeDocument/2006/relationships/image" Target="../media/image19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1"/>
            <a:ext cx="12192000" cy="6868274"/>
          </a:xfrm>
          <a:prstGeom prst="rect">
            <a:avLst/>
          </a:prstGeom>
          <a:solidFill>
            <a:srgbClr val="FEF9F8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ontserrat ExtraBold" panose="00000900000000000000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8360" y="187504"/>
            <a:ext cx="11815281" cy="6482993"/>
          </a:xfrm>
          <a:prstGeom prst="rect">
            <a:avLst/>
          </a:prstGeom>
          <a:noFill/>
          <a:ln w="19050">
            <a:solidFill>
              <a:srgbClr val="F3E6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ontserrat ExtraBold" panose="00000900000000000000" pitchFamily="2" charset="0"/>
            </a:endParaRPr>
          </a:p>
        </p:txBody>
      </p:sp>
      <p:pic>
        <p:nvPicPr>
          <p:cNvPr id="13" name="图形 1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4000" y="3908196"/>
            <a:ext cx="3048000" cy="2960077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9500" y="0"/>
            <a:ext cx="2222500" cy="2126909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4620897"/>
            <a:ext cx="1582220" cy="2268484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10275"/>
            <a:ext cx="2806699" cy="2957597"/>
          </a:xfrm>
          <a:prstGeom prst="rect">
            <a:avLst/>
          </a:prstGeom>
        </p:spPr>
      </p:pic>
      <p:sp>
        <p:nvSpPr>
          <p:cNvPr id="21" name="图形 2"/>
          <p:cNvSpPr/>
          <p:nvPr/>
        </p:nvSpPr>
        <p:spPr>
          <a:xfrm>
            <a:off x="3486782" y="892897"/>
            <a:ext cx="5218437" cy="4032650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49862" y="1674705"/>
            <a:ext cx="9892276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3600" dirty="0">
                <a:solidFill>
                  <a:srgbClr val="F4AB94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rPr>
              <a:t>«Основы медиации: принципы работы и необходимая документация для успешного разрешения конфликта»</a:t>
            </a:r>
            <a:endParaRPr lang="ru-RU" altLang="zh-CN" sz="3600" dirty="0">
              <a:solidFill>
                <a:srgbClr val="F4AB94"/>
              </a:solidFill>
              <a:latin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087805" y="2381009"/>
            <a:ext cx="617741" cy="617741"/>
            <a:chOff x="3557697" y="3120129"/>
            <a:chExt cx="617741" cy="617741"/>
          </a:xfrm>
        </p:grpSpPr>
        <p:sp>
          <p:nvSpPr>
            <p:cNvPr id="23" name="椭圆 22"/>
            <p:cNvSpPr/>
            <p:nvPr/>
          </p:nvSpPr>
          <p:spPr>
            <a:xfrm>
              <a:off x="3557697" y="3120129"/>
              <a:ext cx="617741" cy="617741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27" name="Oval 25"/>
            <p:cNvSpPr/>
            <p:nvPr/>
          </p:nvSpPr>
          <p:spPr>
            <a:xfrm>
              <a:off x="3760349" y="3272103"/>
              <a:ext cx="212437" cy="313793"/>
            </a:xfrm>
            <a:custGeom>
              <a:avLst/>
              <a:gdLst>
                <a:gd name="T0" fmla="*/ 344 w 361"/>
                <a:gd name="T1" fmla="*/ 361 h 534"/>
                <a:gd name="T2" fmla="*/ 298 w 361"/>
                <a:gd name="T3" fmla="*/ 361 h 534"/>
                <a:gd name="T4" fmla="*/ 343 w 361"/>
                <a:gd name="T5" fmla="*/ 249 h 534"/>
                <a:gd name="T6" fmla="*/ 211 w 361"/>
                <a:gd name="T7" fmla="*/ 3 h 534"/>
                <a:gd name="T8" fmla="*/ 197 w 361"/>
                <a:gd name="T9" fmla="*/ 3 h 534"/>
                <a:gd name="T10" fmla="*/ 190 w 361"/>
                <a:gd name="T11" fmla="*/ 15 h 534"/>
                <a:gd name="T12" fmla="*/ 190 w 361"/>
                <a:gd name="T13" fmla="*/ 145 h 534"/>
                <a:gd name="T14" fmla="*/ 194 w 361"/>
                <a:gd name="T15" fmla="*/ 152 h 534"/>
                <a:gd name="T16" fmla="*/ 205 w 361"/>
                <a:gd name="T17" fmla="*/ 173 h 534"/>
                <a:gd name="T18" fmla="*/ 180 w 361"/>
                <a:gd name="T19" fmla="*/ 198 h 534"/>
                <a:gd name="T20" fmla="*/ 155 w 361"/>
                <a:gd name="T21" fmla="*/ 173 h 534"/>
                <a:gd name="T22" fmla="*/ 169 w 361"/>
                <a:gd name="T23" fmla="*/ 150 h 534"/>
                <a:gd name="T24" fmla="*/ 173 w 361"/>
                <a:gd name="T25" fmla="*/ 143 h 534"/>
                <a:gd name="T26" fmla="*/ 173 w 361"/>
                <a:gd name="T27" fmla="*/ 15 h 534"/>
                <a:gd name="T28" fmla="*/ 166 w 361"/>
                <a:gd name="T29" fmla="*/ 3 h 534"/>
                <a:gd name="T30" fmla="*/ 153 w 361"/>
                <a:gd name="T31" fmla="*/ 3 h 534"/>
                <a:gd name="T32" fmla="*/ 18 w 361"/>
                <a:gd name="T33" fmla="*/ 249 h 534"/>
                <a:gd name="T34" fmla="*/ 63 w 361"/>
                <a:gd name="T35" fmla="*/ 361 h 534"/>
                <a:gd name="T36" fmla="*/ 17 w 361"/>
                <a:gd name="T37" fmla="*/ 361 h 534"/>
                <a:gd name="T38" fmla="*/ 0 w 361"/>
                <a:gd name="T39" fmla="*/ 378 h 534"/>
                <a:gd name="T40" fmla="*/ 0 w 361"/>
                <a:gd name="T41" fmla="*/ 418 h 534"/>
                <a:gd name="T42" fmla="*/ 17 w 361"/>
                <a:gd name="T43" fmla="*/ 436 h 534"/>
                <a:gd name="T44" fmla="*/ 83 w 361"/>
                <a:gd name="T45" fmla="*/ 436 h 534"/>
                <a:gd name="T46" fmla="*/ 83 w 361"/>
                <a:gd name="T47" fmla="*/ 516 h 534"/>
                <a:gd name="T48" fmla="*/ 100 w 361"/>
                <a:gd name="T49" fmla="*/ 534 h 534"/>
                <a:gd name="T50" fmla="*/ 261 w 361"/>
                <a:gd name="T51" fmla="*/ 534 h 534"/>
                <a:gd name="T52" fmla="*/ 278 w 361"/>
                <a:gd name="T53" fmla="*/ 516 h 534"/>
                <a:gd name="T54" fmla="*/ 278 w 361"/>
                <a:gd name="T55" fmla="*/ 436 h 534"/>
                <a:gd name="T56" fmla="*/ 344 w 361"/>
                <a:gd name="T57" fmla="*/ 436 h 534"/>
                <a:gd name="T58" fmla="*/ 361 w 361"/>
                <a:gd name="T59" fmla="*/ 418 h 534"/>
                <a:gd name="T60" fmla="*/ 361 w 361"/>
                <a:gd name="T61" fmla="*/ 378 h 534"/>
                <a:gd name="T62" fmla="*/ 344 w 361"/>
                <a:gd name="T63" fmla="*/ 361 h 534"/>
                <a:gd name="T64" fmla="*/ 34 w 361"/>
                <a:gd name="T65" fmla="*/ 249 h 534"/>
                <a:gd name="T66" fmla="*/ 157 w 361"/>
                <a:gd name="T67" fmla="*/ 19 h 534"/>
                <a:gd name="T68" fmla="*/ 157 w 361"/>
                <a:gd name="T69" fmla="*/ 139 h 534"/>
                <a:gd name="T70" fmla="*/ 139 w 361"/>
                <a:gd name="T71" fmla="*/ 173 h 534"/>
                <a:gd name="T72" fmla="*/ 180 w 361"/>
                <a:gd name="T73" fmla="*/ 214 h 534"/>
                <a:gd name="T74" fmla="*/ 222 w 361"/>
                <a:gd name="T75" fmla="*/ 173 h 534"/>
                <a:gd name="T76" fmla="*/ 207 w 361"/>
                <a:gd name="T77" fmla="*/ 141 h 534"/>
                <a:gd name="T78" fmla="*/ 207 w 361"/>
                <a:gd name="T79" fmla="*/ 20 h 534"/>
                <a:gd name="T80" fmla="*/ 327 w 361"/>
                <a:gd name="T81" fmla="*/ 249 h 534"/>
                <a:gd name="T82" fmla="*/ 275 w 361"/>
                <a:gd name="T83" fmla="*/ 361 h 534"/>
                <a:gd name="T84" fmla="*/ 86 w 361"/>
                <a:gd name="T85" fmla="*/ 361 h 534"/>
                <a:gd name="T86" fmla="*/ 34 w 361"/>
                <a:gd name="T87" fmla="*/ 249 h 534"/>
                <a:gd name="T88" fmla="*/ 262 w 361"/>
                <a:gd name="T89" fmla="*/ 516 h 534"/>
                <a:gd name="T90" fmla="*/ 261 w 361"/>
                <a:gd name="T91" fmla="*/ 518 h 534"/>
                <a:gd name="T92" fmla="*/ 100 w 361"/>
                <a:gd name="T93" fmla="*/ 518 h 534"/>
                <a:gd name="T94" fmla="*/ 99 w 361"/>
                <a:gd name="T95" fmla="*/ 516 h 534"/>
                <a:gd name="T96" fmla="*/ 99 w 361"/>
                <a:gd name="T97" fmla="*/ 436 h 534"/>
                <a:gd name="T98" fmla="*/ 262 w 361"/>
                <a:gd name="T99" fmla="*/ 436 h 534"/>
                <a:gd name="T100" fmla="*/ 262 w 361"/>
                <a:gd name="T101" fmla="*/ 516 h 534"/>
                <a:gd name="T102" fmla="*/ 262 w 361"/>
                <a:gd name="T103" fmla="*/ 516 h 534"/>
                <a:gd name="T104" fmla="*/ 345 w 361"/>
                <a:gd name="T105" fmla="*/ 418 h 534"/>
                <a:gd name="T106" fmla="*/ 344 w 361"/>
                <a:gd name="T107" fmla="*/ 419 h 534"/>
                <a:gd name="T108" fmla="*/ 17 w 361"/>
                <a:gd name="T109" fmla="*/ 419 h 534"/>
                <a:gd name="T110" fmla="*/ 16 w 361"/>
                <a:gd name="T111" fmla="*/ 418 h 534"/>
                <a:gd name="T112" fmla="*/ 16 w 361"/>
                <a:gd name="T113" fmla="*/ 378 h 534"/>
                <a:gd name="T114" fmla="*/ 17 w 361"/>
                <a:gd name="T115" fmla="*/ 377 h 534"/>
                <a:gd name="T116" fmla="*/ 344 w 361"/>
                <a:gd name="T117" fmla="*/ 377 h 534"/>
                <a:gd name="T118" fmla="*/ 345 w 361"/>
                <a:gd name="T119" fmla="*/ 378 h 534"/>
                <a:gd name="T120" fmla="*/ 345 w 361"/>
                <a:gd name="T121" fmla="*/ 41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" h="534">
                  <a:moveTo>
                    <a:pt x="344" y="361"/>
                  </a:moveTo>
                  <a:lnTo>
                    <a:pt x="298" y="361"/>
                  </a:lnTo>
                  <a:cubicBezTo>
                    <a:pt x="327" y="330"/>
                    <a:pt x="343" y="291"/>
                    <a:pt x="343" y="249"/>
                  </a:cubicBezTo>
                  <a:cubicBezTo>
                    <a:pt x="343" y="175"/>
                    <a:pt x="281" y="44"/>
                    <a:pt x="211" y="3"/>
                  </a:cubicBezTo>
                  <a:cubicBezTo>
                    <a:pt x="206" y="1"/>
                    <a:pt x="201" y="0"/>
                    <a:pt x="197" y="3"/>
                  </a:cubicBezTo>
                  <a:cubicBezTo>
                    <a:pt x="193" y="5"/>
                    <a:pt x="190" y="10"/>
                    <a:pt x="190" y="15"/>
                  </a:cubicBezTo>
                  <a:lnTo>
                    <a:pt x="190" y="145"/>
                  </a:lnTo>
                  <a:cubicBezTo>
                    <a:pt x="190" y="148"/>
                    <a:pt x="192" y="150"/>
                    <a:pt x="194" y="152"/>
                  </a:cubicBezTo>
                  <a:cubicBezTo>
                    <a:pt x="201" y="156"/>
                    <a:pt x="205" y="164"/>
                    <a:pt x="205" y="173"/>
                  </a:cubicBezTo>
                  <a:cubicBezTo>
                    <a:pt x="205" y="186"/>
                    <a:pt x="194" y="198"/>
                    <a:pt x="180" y="198"/>
                  </a:cubicBezTo>
                  <a:cubicBezTo>
                    <a:pt x="167" y="198"/>
                    <a:pt x="155" y="186"/>
                    <a:pt x="155" y="173"/>
                  </a:cubicBezTo>
                  <a:cubicBezTo>
                    <a:pt x="155" y="163"/>
                    <a:pt x="161" y="155"/>
                    <a:pt x="169" y="150"/>
                  </a:cubicBezTo>
                  <a:cubicBezTo>
                    <a:pt x="171" y="149"/>
                    <a:pt x="173" y="146"/>
                    <a:pt x="173" y="143"/>
                  </a:cubicBezTo>
                  <a:lnTo>
                    <a:pt x="173" y="15"/>
                  </a:lnTo>
                  <a:cubicBezTo>
                    <a:pt x="173" y="10"/>
                    <a:pt x="171" y="5"/>
                    <a:pt x="166" y="3"/>
                  </a:cubicBezTo>
                  <a:cubicBezTo>
                    <a:pt x="162" y="0"/>
                    <a:pt x="157" y="0"/>
                    <a:pt x="153" y="3"/>
                  </a:cubicBezTo>
                  <a:cubicBezTo>
                    <a:pt x="81" y="40"/>
                    <a:pt x="18" y="172"/>
                    <a:pt x="18" y="249"/>
                  </a:cubicBezTo>
                  <a:cubicBezTo>
                    <a:pt x="18" y="291"/>
                    <a:pt x="34" y="331"/>
                    <a:pt x="63" y="361"/>
                  </a:cubicBezTo>
                  <a:lnTo>
                    <a:pt x="17" y="361"/>
                  </a:lnTo>
                  <a:cubicBezTo>
                    <a:pt x="8" y="361"/>
                    <a:pt x="0" y="369"/>
                    <a:pt x="0" y="378"/>
                  </a:cubicBezTo>
                  <a:lnTo>
                    <a:pt x="0" y="418"/>
                  </a:lnTo>
                  <a:cubicBezTo>
                    <a:pt x="0" y="428"/>
                    <a:pt x="8" y="436"/>
                    <a:pt x="17" y="436"/>
                  </a:cubicBezTo>
                  <a:lnTo>
                    <a:pt x="83" y="436"/>
                  </a:lnTo>
                  <a:lnTo>
                    <a:pt x="83" y="516"/>
                  </a:lnTo>
                  <a:cubicBezTo>
                    <a:pt x="83" y="526"/>
                    <a:pt x="90" y="534"/>
                    <a:pt x="100" y="534"/>
                  </a:cubicBezTo>
                  <a:lnTo>
                    <a:pt x="261" y="534"/>
                  </a:lnTo>
                  <a:cubicBezTo>
                    <a:pt x="271" y="534"/>
                    <a:pt x="278" y="526"/>
                    <a:pt x="278" y="516"/>
                  </a:cubicBezTo>
                  <a:lnTo>
                    <a:pt x="278" y="436"/>
                  </a:lnTo>
                  <a:lnTo>
                    <a:pt x="344" y="436"/>
                  </a:lnTo>
                  <a:cubicBezTo>
                    <a:pt x="353" y="436"/>
                    <a:pt x="361" y="428"/>
                    <a:pt x="361" y="418"/>
                  </a:cubicBezTo>
                  <a:lnTo>
                    <a:pt x="361" y="378"/>
                  </a:lnTo>
                  <a:cubicBezTo>
                    <a:pt x="361" y="369"/>
                    <a:pt x="353" y="361"/>
                    <a:pt x="344" y="361"/>
                  </a:cubicBezTo>
                  <a:close/>
                  <a:moveTo>
                    <a:pt x="34" y="249"/>
                  </a:moveTo>
                  <a:cubicBezTo>
                    <a:pt x="34" y="178"/>
                    <a:pt x="93" y="55"/>
                    <a:pt x="157" y="19"/>
                  </a:cubicBezTo>
                  <a:lnTo>
                    <a:pt x="157" y="139"/>
                  </a:lnTo>
                  <a:cubicBezTo>
                    <a:pt x="146" y="146"/>
                    <a:pt x="139" y="159"/>
                    <a:pt x="139" y="173"/>
                  </a:cubicBezTo>
                  <a:cubicBezTo>
                    <a:pt x="139" y="195"/>
                    <a:pt x="158" y="214"/>
                    <a:pt x="180" y="214"/>
                  </a:cubicBezTo>
                  <a:cubicBezTo>
                    <a:pt x="203" y="214"/>
                    <a:pt x="222" y="195"/>
                    <a:pt x="222" y="173"/>
                  </a:cubicBezTo>
                  <a:cubicBezTo>
                    <a:pt x="222" y="160"/>
                    <a:pt x="216" y="149"/>
                    <a:pt x="207" y="141"/>
                  </a:cubicBezTo>
                  <a:lnTo>
                    <a:pt x="207" y="20"/>
                  </a:lnTo>
                  <a:cubicBezTo>
                    <a:pt x="269" y="59"/>
                    <a:pt x="327" y="181"/>
                    <a:pt x="327" y="249"/>
                  </a:cubicBezTo>
                  <a:cubicBezTo>
                    <a:pt x="327" y="292"/>
                    <a:pt x="308" y="333"/>
                    <a:pt x="275" y="361"/>
                  </a:cubicBezTo>
                  <a:lnTo>
                    <a:pt x="86" y="361"/>
                  </a:lnTo>
                  <a:cubicBezTo>
                    <a:pt x="53" y="333"/>
                    <a:pt x="34" y="292"/>
                    <a:pt x="34" y="249"/>
                  </a:cubicBezTo>
                  <a:close/>
                  <a:moveTo>
                    <a:pt x="262" y="516"/>
                  </a:moveTo>
                  <a:cubicBezTo>
                    <a:pt x="262" y="517"/>
                    <a:pt x="262" y="518"/>
                    <a:pt x="261" y="518"/>
                  </a:cubicBezTo>
                  <a:lnTo>
                    <a:pt x="100" y="518"/>
                  </a:lnTo>
                  <a:cubicBezTo>
                    <a:pt x="99" y="518"/>
                    <a:pt x="99" y="517"/>
                    <a:pt x="99" y="516"/>
                  </a:cubicBezTo>
                  <a:lnTo>
                    <a:pt x="99" y="436"/>
                  </a:lnTo>
                  <a:lnTo>
                    <a:pt x="262" y="436"/>
                  </a:lnTo>
                  <a:lnTo>
                    <a:pt x="262" y="516"/>
                  </a:lnTo>
                  <a:lnTo>
                    <a:pt x="262" y="516"/>
                  </a:lnTo>
                  <a:close/>
                  <a:moveTo>
                    <a:pt x="345" y="418"/>
                  </a:moveTo>
                  <a:cubicBezTo>
                    <a:pt x="345" y="419"/>
                    <a:pt x="344" y="419"/>
                    <a:pt x="344" y="419"/>
                  </a:cubicBezTo>
                  <a:lnTo>
                    <a:pt x="17" y="419"/>
                  </a:lnTo>
                  <a:cubicBezTo>
                    <a:pt x="17" y="419"/>
                    <a:pt x="16" y="419"/>
                    <a:pt x="16" y="418"/>
                  </a:cubicBezTo>
                  <a:lnTo>
                    <a:pt x="16" y="378"/>
                  </a:lnTo>
                  <a:cubicBezTo>
                    <a:pt x="16" y="378"/>
                    <a:pt x="17" y="377"/>
                    <a:pt x="17" y="377"/>
                  </a:cubicBezTo>
                  <a:lnTo>
                    <a:pt x="344" y="377"/>
                  </a:lnTo>
                  <a:cubicBezTo>
                    <a:pt x="344" y="377"/>
                    <a:pt x="345" y="378"/>
                    <a:pt x="345" y="378"/>
                  </a:cubicBezTo>
                  <a:lnTo>
                    <a:pt x="345" y="4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486455" y="2381009"/>
            <a:ext cx="617741" cy="617741"/>
            <a:chOff x="8016563" y="3120129"/>
            <a:chExt cx="617741" cy="617741"/>
          </a:xfrm>
        </p:grpSpPr>
        <p:sp>
          <p:nvSpPr>
            <p:cNvPr id="24" name="椭圆 23"/>
            <p:cNvSpPr/>
            <p:nvPr/>
          </p:nvSpPr>
          <p:spPr>
            <a:xfrm>
              <a:off x="8016563" y="3120129"/>
              <a:ext cx="617741" cy="617741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28" name="Oval 25"/>
            <p:cNvSpPr/>
            <p:nvPr/>
          </p:nvSpPr>
          <p:spPr>
            <a:xfrm>
              <a:off x="8219215" y="3272103"/>
              <a:ext cx="212437" cy="313793"/>
            </a:xfrm>
            <a:custGeom>
              <a:avLst/>
              <a:gdLst>
                <a:gd name="T0" fmla="*/ 344 w 361"/>
                <a:gd name="T1" fmla="*/ 361 h 534"/>
                <a:gd name="T2" fmla="*/ 298 w 361"/>
                <a:gd name="T3" fmla="*/ 361 h 534"/>
                <a:gd name="T4" fmla="*/ 343 w 361"/>
                <a:gd name="T5" fmla="*/ 249 h 534"/>
                <a:gd name="T6" fmla="*/ 211 w 361"/>
                <a:gd name="T7" fmla="*/ 3 h 534"/>
                <a:gd name="T8" fmla="*/ 197 w 361"/>
                <a:gd name="T9" fmla="*/ 3 h 534"/>
                <a:gd name="T10" fmla="*/ 190 w 361"/>
                <a:gd name="T11" fmla="*/ 15 h 534"/>
                <a:gd name="T12" fmla="*/ 190 w 361"/>
                <a:gd name="T13" fmla="*/ 145 h 534"/>
                <a:gd name="T14" fmla="*/ 194 w 361"/>
                <a:gd name="T15" fmla="*/ 152 h 534"/>
                <a:gd name="T16" fmla="*/ 205 w 361"/>
                <a:gd name="T17" fmla="*/ 173 h 534"/>
                <a:gd name="T18" fmla="*/ 180 w 361"/>
                <a:gd name="T19" fmla="*/ 198 h 534"/>
                <a:gd name="T20" fmla="*/ 155 w 361"/>
                <a:gd name="T21" fmla="*/ 173 h 534"/>
                <a:gd name="T22" fmla="*/ 169 w 361"/>
                <a:gd name="T23" fmla="*/ 150 h 534"/>
                <a:gd name="T24" fmla="*/ 173 w 361"/>
                <a:gd name="T25" fmla="*/ 143 h 534"/>
                <a:gd name="T26" fmla="*/ 173 w 361"/>
                <a:gd name="T27" fmla="*/ 15 h 534"/>
                <a:gd name="T28" fmla="*/ 166 w 361"/>
                <a:gd name="T29" fmla="*/ 3 h 534"/>
                <a:gd name="T30" fmla="*/ 153 w 361"/>
                <a:gd name="T31" fmla="*/ 3 h 534"/>
                <a:gd name="T32" fmla="*/ 18 w 361"/>
                <a:gd name="T33" fmla="*/ 249 h 534"/>
                <a:gd name="T34" fmla="*/ 63 w 361"/>
                <a:gd name="T35" fmla="*/ 361 h 534"/>
                <a:gd name="T36" fmla="*/ 17 w 361"/>
                <a:gd name="T37" fmla="*/ 361 h 534"/>
                <a:gd name="T38" fmla="*/ 0 w 361"/>
                <a:gd name="T39" fmla="*/ 378 h 534"/>
                <a:gd name="T40" fmla="*/ 0 w 361"/>
                <a:gd name="T41" fmla="*/ 418 h 534"/>
                <a:gd name="T42" fmla="*/ 17 w 361"/>
                <a:gd name="T43" fmla="*/ 436 h 534"/>
                <a:gd name="T44" fmla="*/ 83 w 361"/>
                <a:gd name="T45" fmla="*/ 436 h 534"/>
                <a:gd name="T46" fmla="*/ 83 w 361"/>
                <a:gd name="T47" fmla="*/ 516 h 534"/>
                <a:gd name="T48" fmla="*/ 100 w 361"/>
                <a:gd name="T49" fmla="*/ 534 h 534"/>
                <a:gd name="T50" fmla="*/ 261 w 361"/>
                <a:gd name="T51" fmla="*/ 534 h 534"/>
                <a:gd name="T52" fmla="*/ 278 w 361"/>
                <a:gd name="T53" fmla="*/ 516 h 534"/>
                <a:gd name="T54" fmla="*/ 278 w 361"/>
                <a:gd name="T55" fmla="*/ 436 h 534"/>
                <a:gd name="T56" fmla="*/ 344 w 361"/>
                <a:gd name="T57" fmla="*/ 436 h 534"/>
                <a:gd name="T58" fmla="*/ 361 w 361"/>
                <a:gd name="T59" fmla="*/ 418 h 534"/>
                <a:gd name="T60" fmla="*/ 361 w 361"/>
                <a:gd name="T61" fmla="*/ 378 h 534"/>
                <a:gd name="T62" fmla="*/ 344 w 361"/>
                <a:gd name="T63" fmla="*/ 361 h 534"/>
                <a:gd name="T64" fmla="*/ 34 w 361"/>
                <a:gd name="T65" fmla="*/ 249 h 534"/>
                <a:gd name="T66" fmla="*/ 157 w 361"/>
                <a:gd name="T67" fmla="*/ 19 h 534"/>
                <a:gd name="T68" fmla="*/ 157 w 361"/>
                <a:gd name="T69" fmla="*/ 139 h 534"/>
                <a:gd name="T70" fmla="*/ 139 w 361"/>
                <a:gd name="T71" fmla="*/ 173 h 534"/>
                <a:gd name="T72" fmla="*/ 180 w 361"/>
                <a:gd name="T73" fmla="*/ 214 h 534"/>
                <a:gd name="T74" fmla="*/ 222 w 361"/>
                <a:gd name="T75" fmla="*/ 173 h 534"/>
                <a:gd name="T76" fmla="*/ 207 w 361"/>
                <a:gd name="T77" fmla="*/ 141 h 534"/>
                <a:gd name="T78" fmla="*/ 207 w 361"/>
                <a:gd name="T79" fmla="*/ 20 h 534"/>
                <a:gd name="T80" fmla="*/ 327 w 361"/>
                <a:gd name="T81" fmla="*/ 249 h 534"/>
                <a:gd name="T82" fmla="*/ 275 w 361"/>
                <a:gd name="T83" fmla="*/ 361 h 534"/>
                <a:gd name="T84" fmla="*/ 86 w 361"/>
                <a:gd name="T85" fmla="*/ 361 h 534"/>
                <a:gd name="T86" fmla="*/ 34 w 361"/>
                <a:gd name="T87" fmla="*/ 249 h 534"/>
                <a:gd name="T88" fmla="*/ 262 w 361"/>
                <a:gd name="T89" fmla="*/ 516 h 534"/>
                <a:gd name="T90" fmla="*/ 261 w 361"/>
                <a:gd name="T91" fmla="*/ 518 h 534"/>
                <a:gd name="T92" fmla="*/ 100 w 361"/>
                <a:gd name="T93" fmla="*/ 518 h 534"/>
                <a:gd name="T94" fmla="*/ 99 w 361"/>
                <a:gd name="T95" fmla="*/ 516 h 534"/>
                <a:gd name="T96" fmla="*/ 99 w 361"/>
                <a:gd name="T97" fmla="*/ 436 h 534"/>
                <a:gd name="T98" fmla="*/ 262 w 361"/>
                <a:gd name="T99" fmla="*/ 436 h 534"/>
                <a:gd name="T100" fmla="*/ 262 w 361"/>
                <a:gd name="T101" fmla="*/ 516 h 534"/>
                <a:gd name="T102" fmla="*/ 262 w 361"/>
                <a:gd name="T103" fmla="*/ 516 h 534"/>
                <a:gd name="T104" fmla="*/ 345 w 361"/>
                <a:gd name="T105" fmla="*/ 418 h 534"/>
                <a:gd name="T106" fmla="*/ 344 w 361"/>
                <a:gd name="T107" fmla="*/ 419 h 534"/>
                <a:gd name="T108" fmla="*/ 17 w 361"/>
                <a:gd name="T109" fmla="*/ 419 h 534"/>
                <a:gd name="T110" fmla="*/ 16 w 361"/>
                <a:gd name="T111" fmla="*/ 418 h 534"/>
                <a:gd name="T112" fmla="*/ 16 w 361"/>
                <a:gd name="T113" fmla="*/ 378 h 534"/>
                <a:gd name="T114" fmla="*/ 17 w 361"/>
                <a:gd name="T115" fmla="*/ 377 h 534"/>
                <a:gd name="T116" fmla="*/ 344 w 361"/>
                <a:gd name="T117" fmla="*/ 377 h 534"/>
                <a:gd name="T118" fmla="*/ 345 w 361"/>
                <a:gd name="T119" fmla="*/ 378 h 534"/>
                <a:gd name="T120" fmla="*/ 345 w 361"/>
                <a:gd name="T121" fmla="*/ 41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" h="534">
                  <a:moveTo>
                    <a:pt x="344" y="361"/>
                  </a:moveTo>
                  <a:lnTo>
                    <a:pt x="298" y="361"/>
                  </a:lnTo>
                  <a:cubicBezTo>
                    <a:pt x="327" y="330"/>
                    <a:pt x="343" y="291"/>
                    <a:pt x="343" y="249"/>
                  </a:cubicBezTo>
                  <a:cubicBezTo>
                    <a:pt x="343" y="175"/>
                    <a:pt x="281" y="44"/>
                    <a:pt x="211" y="3"/>
                  </a:cubicBezTo>
                  <a:cubicBezTo>
                    <a:pt x="206" y="1"/>
                    <a:pt x="201" y="0"/>
                    <a:pt x="197" y="3"/>
                  </a:cubicBezTo>
                  <a:cubicBezTo>
                    <a:pt x="193" y="5"/>
                    <a:pt x="190" y="10"/>
                    <a:pt x="190" y="15"/>
                  </a:cubicBezTo>
                  <a:lnTo>
                    <a:pt x="190" y="145"/>
                  </a:lnTo>
                  <a:cubicBezTo>
                    <a:pt x="190" y="148"/>
                    <a:pt x="192" y="150"/>
                    <a:pt x="194" y="152"/>
                  </a:cubicBezTo>
                  <a:cubicBezTo>
                    <a:pt x="201" y="156"/>
                    <a:pt x="205" y="164"/>
                    <a:pt x="205" y="173"/>
                  </a:cubicBezTo>
                  <a:cubicBezTo>
                    <a:pt x="205" y="186"/>
                    <a:pt x="194" y="198"/>
                    <a:pt x="180" y="198"/>
                  </a:cubicBezTo>
                  <a:cubicBezTo>
                    <a:pt x="167" y="198"/>
                    <a:pt x="155" y="186"/>
                    <a:pt x="155" y="173"/>
                  </a:cubicBezTo>
                  <a:cubicBezTo>
                    <a:pt x="155" y="163"/>
                    <a:pt x="161" y="155"/>
                    <a:pt x="169" y="150"/>
                  </a:cubicBezTo>
                  <a:cubicBezTo>
                    <a:pt x="171" y="149"/>
                    <a:pt x="173" y="146"/>
                    <a:pt x="173" y="143"/>
                  </a:cubicBezTo>
                  <a:lnTo>
                    <a:pt x="173" y="15"/>
                  </a:lnTo>
                  <a:cubicBezTo>
                    <a:pt x="173" y="10"/>
                    <a:pt x="171" y="5"/>
                    <a:pt x="166" y="3"/>
                  </a:cubicBezTo>
                  <a:cubicBezTo>
                    <a:pt x="162" y="0"/>
                    <a:pt x="157" y="0"/>
                    <a:pt x="153" y="3"/>
                  </a:cubicBezTo>
                  <a:cubicBezTo>
                    <a:pt x="81" y="40"/>
                    <a:pt x="18" y="172"/>
                    <a:pt x="18" y="249"/>
                  </a:cubicBezTo>
                  <a:cubicBezTo>
                    <a:pt x="18" y="291"/>
                    <a:pt x="34" y="331"/>
                    <a:pt x="63" y="361"/>
                  </a:cubicBezTo>
                  <a:lnTo>
                    <a:pt x="17" y="361"/>
                  </a:lnTo>
                  <a:cubicBezTo>
                    <a:pt x="8" y="361"/>
                    <a:pt x="0" y="369"/>
                    <a:pt x="0" y="378"/>
                  </a:cubicBezTo>
                  <a:lnTo>
                    <a:pt x="0" y="418"/>
                  </a:lnTo>
                  <a:cubicBezTo>
                    <a:pt x="0" y="428"/>
                    <a:pt x="8" y="436"/>
                    <a:pt x="17" y="436"/>
                  </a:cubicBezTo>
                  <a:lnTo>
                    <a:pt x="83" y="436"/>
                  </a:lnTo>
                  <a:lnTo>
                    <a:pt x="83" y="516"/>
                  </a:lnTo>
                  <a:cubicBezTo>
                    <a:pt x="83" y="526"/>
                    <a:pt x="90" y="534"/>
                    <a:pt x="100" y="534"/>
                  </a:cubicBezTo>
                  <a:lnTo>
                    <a:pt x="261" y="534"/>
                  </a:lnTo>
                  <a:cubicBezTo>
                    <a:pt x="271" y="534"/>
                    <a:pt x="278" y="526"/>
                    <a:pt x="278" y="516"/>
                  </a:cubicBezTo>
                  <a:lnTo>
                    <a:pt x="278" y="436"/>
                  </a:lnTo>
                  <a:lnTo>
                    <a:pt x="344" y="436"/>
                  </a:lnTo>
                  <a:cubicBezTo>
                    <a:pt x="353" y="436"/>
                    <a:pt x="361" y="428"/>
                    <a:pt x="361" y="418"/>
                  </a:cubicBezTo>
                  <a:lnTo>
                    <a:pt x="361" y="378"/>
                  </a:lnTo>
                  <a:cubicBezTo>
                    <a:pt x="361" y="369"/>
                    <a:pt x="353" y="361"/>
                    <a:pt x="344" y="361"/>
                  </a:cubicBezTo>
                  <a:close/>
                  <a:moveTo>
                    <a:pt x="34" y="249"/>
                  </a:moveTo>
                  <a:cubicBezTo>
                    <a:pt x="34" y="178"/>
                    <a:pt x="93" y="55"/>
                    <a:pt x="157" y="19"/>
                  </a:cubicBezTo>
                  <a:lnTo>
                    <a:pt x="157" y="139"/>
                  </a:lnTo>
                  <a:cubicBezTo>
                    <a:pt x="146" y="146"/>
                    <a:pt x="139" y="159"/>
                    <a:pt x="139" y="173"/>
                  </a:cubicBezTo>
                  <a:cubicBezTo>
                    <a:pt x="139" y="195"/>
                    <a:pt x="158" y="214"/>
                    <a:pt x="180" y="214"/>
                  </a:cubicBezTo>
                  <a:cubicBezTo>
                    <a:pt x="203" y="214"/>
                    <a:pt x="222" y="195"/>
                    <a:pt x="222" y="173"/>
                  </a:cubicBezTo>
                  <a:cubicBezTo>
                    <a:pt x="222" y="160"/>
                    <a:pt x="216" y="149"/>
                    <a:pt x="207" y="141"/>
                  </a:cubicBezTo>
                  <a:lnTo>
                    <a:pt x="207" y="20"/>
                  </a:lnTo>
                  <a:cubicBezTo>
                    <a:pt x="269" y="59"/>
                    <a:pt x="327" y="181"/>
                    <a:pt x="327" y="249"/>
                  </a:cubicBezTo>
                  <a:cubicBezTo>
                    <a:pt x="327" y="292"/>
                    <a:pt x="308" y="333"/>
                    <a:pt x="275" y="361"/>
                  </a:cubicBezTo>
                  <a:lnTo>
                    <a:pt x="86" y="361"/>
                  </a:lnTo>
                  <a:cubicBezTo>
                    <a:pt x="53" y="333"/>
                    <a:pt x="34" y="292"/>
                    <a:pt x="34" y="249"/>
                  </a:cubicBezTo>
                  <a:close/>
                  <a:moveTo>
                    <a:pt x="262" y="516"/>
                  </a:moveTo>
                  <a:cubicBezTo>
                    <a:pt x="262" y="517"/>
                    <a:pt x="262" y="518"/>
                    <a:pt x="261" y="518"/>
                  </a:cubicBezTo>
                  <a:lnTo>
                    <a:pt x="100" y="518"/>
                  </a:lnTo>
                  <a:cubicBezTo>
                    <a:pt x="99" y="518"/>
                    <a:pt x="99" y="517"/>
                    <a:pt x="99" y="516"/>
                  </a:cubicBezTo>
                  <a:lnTo>
                    <a:pt x="99" y="436"/>
                  </a:lnTo>
                  <a:lnTo>
                    <a:pt x="262" y="436"/>
                  </a:lnTo>
                  <a:lnTo>
                    <a:pt x="262" y="516"/>
                  </a:lnTo>
                  <a:lnTo>
                    <a:pt x="262" y="516"/>
                  </a:lnTo>
                  <a:close/>
                  <a:moveTo>
                    <a:pt x="345" y="418"/>
                  </a:moveTo>
                  <a:cubicBezTo>
                    <a:pt x="345" y="419"/>
                    <a:pt x="344" y="419"/>
                    <a:pt x="344" y="419"/>
                  </a:cubicBezTo>
                  <a:lnTo>
                    <a:pt x="17" y="419"/>
                  </a:lnTo>
                  <a:cubicBezTo>
                    <a:pt x="17" y="419"/>
                    <a:pt x="16" y="419"/>
                    <a:pt x="16" y="418"/>
                  </a:cubicBezTo>
                  <a:lnTo>
                    <a:pt x="16" y="378"/>
                  </a:lnTo>
                  <a:cubicBezTo>
                    <a:pt x="16" y="378"/>
                    <a:pt x="17" y="377"/>
                    <a:pt x="17" y="377"/>
                  </a:cubicBezTo>
                  <a:lnTo>
                    <a:pt x="344" y="377"/>
                  </a:lnTo>
                  <a:cubicBezTo>
                    <a:pt x="344" y="377"/>
                    <a:pt x="345" y="378"/>
                    <a:pt x="345" y="378"/>
                  </a:cubicBezTo>
                  <a:lnTo>
                    <a:pt x="345" y="4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608320" y="1040765"/>
            <a:ext cx="994410" cy="706755"/>
            <a:chOff x="3346421" y="1266538"/>
            <a:chExt cx="5343788" cy="706755"/>
          </a:xfrm>
        </p:grpSpPr>
        <p:sp>
          <p:nvSpPr>
            <p:cNvPr id="32" name="矩形 31"/>
            <p:cNvSpPr/>
            <p:nvPr/>
          </p:nvSpPr>
          <p:spPr>
            <a:xfrm>
              <a:off x="3581295" y="1266538"/>
              <a:ext cx="4874039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endParaRPr lang="zh-CN" altLang="en-US" sz="4000" dirty="0">
                <a:solidFill>
                  <a:srgbClr val="E8CF9C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346421" y="1511291"/>
              <a:ext cx="218380" cy="218380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8471829" y="1511291"/>
              <a:ext cx="218380" cy="218380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956978" y="3933277"/>
            <a:ext cx="8278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8CF9C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rPr>
              <a:t> </a:t>
            </a:r>
            <a:endParaRPr lang="zh-CN" altLang="en-US" dirty="0">
              <a:solidFill>
                <a:srgbClr val="E8CF9C"/>
              </a:solidFill>
              <a:latin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08555" y="4414303"/>
            <a:ext cx="7174890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Подготовала: педагог-психолог СШ № 15 г. Мозыря</a:t>
            </a:r>
            <a:endParaRPr lang="ru-R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  <a:p>
            <a:pPr algn="ctr"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имени генерала Бородунова Е.С.</a:t>
            </a:r>
            <a:endParaRPr lang="ru-R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  <a:p>
            <a:pPr algn="ctr">
              <a:lnSpc>
                <a:spcPct val="150000"/>
              </a:lnSpc>
            </a:pP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Иосипенко Дарья Сергеевна </a:t>
            </a:r>
            <a:endParaRPr lang="ru-R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546597" y="5629562"/>
            <a:ext cx="3098806" cy="308870"/>
            <a:chOff x="4217721" y="5629562"/>
            <a:chExt cx="3098806" cy="308870"/>
          </a:xfrm>
        </p:grpSpPr>
        <p:sp>
          <p:nvSpPr>
            <p:cNvPr id="41" name="椭圆 40"/>
            <p:cNvSpPr/>
            <p:nvPr/>
          </p:nvSpPr>
          <p:spPr>
            <a:xfrm>
              <a:off x="4217721" y="5629562"/>
              <a:ext cx="308870" cy="308870"/>
            </a:xfrm>
            <a:prstGeom prst="ellipse">
              <a:avLst/>
            </a:prstGeom>
            <a:solidFill>
              <a:srgbClr val="F4A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7007657" y="5629562"/>
              <a:ext cx="308870" cy="308870"/>
            </a:xfrm>
            <a:prstGeom prst="ellipse">
              <a:avLst/>
            </a:prstGeom>
            <a:solidFill>
              <a:srgbClr val="F4A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4724400" y="5599430"/>
            <a:ext cx="276161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dirty="0">
                <a:solidFill>
                  <a:srgbClr val="F4AB94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27.08.2025</a:t>
            </a:r>
            <a:endParaRPr lang="ru-RU" altLang="zh-CN" dirty="0">
              <a:solidFill>
                <a:srgbClr val="F4AB94"/>
              </a:solidFill>
              <a:latin typeface="Montserrat ExtraBold" panose="00000900000000000000" pitchFamily="2" charset="0"/>
              <a:ea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0275"/>
            <a:ext cx="12192000" cy="6899656"/>
            <a:chOff x="0" y="-10275"/>
            <a:chExt cx="12192000" cy="6899656"/>
          </a:xfrm>
        </p:grpSpPr>
        <p:sp>
          <p:nvSpPr>
            <p:cNvPr id="11" name="矩形 10"/>
            <p:cNvSpPr/>
            <p:nvPr/>
          </p:nvSpPr>
          <p:spPr>
            <a:xfrm>
              <a:off x="0" y="-1"/>
              <a:ext cx="12192000" cy="6868274"/>
            </a:xfrm>
            <a:prstGeom prst="rect">
              <a:avLst/>
            </a:prstGeom>
            <a:solidFill>
              <a:srgbClr val="FEF9F8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88360" y="187504"/>
              <a:ext cx="11815281" cy="6482993"/>
            </a:xfrm>
            <a:prstGeom prst="rect">
              <a:avLst/>
            </a:prstGeom>
            <a:noFill/>
            <a:ln w="19050">
              <a:solidFill>
                <a:srgbClr val="F3E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601200" y="4352208"/>
              <a:ext cx="2590800" cy="2516065"/>
            </a:xfrm>
            <a:prstGeom prst="rect">
              <a:avLst/>
            </a:prstGeom>
          </p:spPr>
        </p:pic>
        <p:pic>
          <p:nvPicPr>
            <p:cNvPr id="14" name="图形 13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69500" y="0"/>
              <a:ext cx="2222500" cy="2126909"/>
            </a:xfrm>
            <a:prstGeom prst="rect">
              <a:avLst/>
            </a:prstGeom>
          </p:spPr>
        </p:pic>
        <p:pic>
          <p:nvPicPr>
            <p:cNvPr id="15" name="图形 1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0" y="4620897"/>
              <a:ext cx="1582220" cy="2268484"/>
            </a:xfrm>
            <a:prstGeom prst="rect">
              <a:avLst/>
            </a:prstGeom>
          </p:spPr>
        </p:pic>
        <p:pic>
          <p:nvPicPr>
            <p:cNvPr id="16" name="图形 1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" y="-10275"/>
              <a:ext cx="2336800" cy="2462435"/>
            </a:xfrm>
            <a:prstGeom prst="rect">
              <a:avLst/>
            </a:prstGeom>
          </p:spPr>
        </p:pic>
      </p:grpSp>
      <p:sp>
        <p:nvSpPr>
          <p:cNvPr id="81" name="矩形 80"/>
          <p:cNvSpPr/>
          <p:nvPr/>
        </p:nvSpPr>
        <p:spPr>
          <a:xfrm>
            <a:off x="1613717" y="1169302"/>
            <a:ext cx="8964566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4800" dirty="0">
                <a:solidFill>
                  <a:srgbClr val="F4AB94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Основные моменты</a:t>
            </a:r>
            <a:endParaRPr lang="ru-RU" altLang="en-US" sz="4800" dirty="0">
              <a:solidFill>
                <a:srgbClr val="F4AB94"/>
              </a:solidFill>
              <a:latin typeface="Montserrat ExtraBold" panose="00000900000000000000" pitchFamily="2" charset="0"/>
              <a:ea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1713510" y="1368263"/>
            <a:ext cx="617741" cy="617741"/>
            <a:chOff x="3557697" y="3120129"/>
            <a:chExt cx="617741" cy="617741"/>
          </a:xfrm>
        </p:grpSpPr>
        <p:sp>
          <p:nvSpPr>
            <p:cNvPr id="83" name="椭圆 82"/>
            <p:cNvSpPr/>
            <p:nvPr/>
          </p:nvSpPr>
          <p:spPr>
            <a:xfrm>
              <a:off x="3557697" y="3120129"/>
              <a:ext cx="617741" cy="617741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84" name="Oval 25"/>
            <p:cNvSpPr/>
            <p:nvPr/>
          </p:nvSpPr>
          <p:spPr>
            <a:xfrm>
              <a:off x="3760349" y="3272103"/>
              <a:ext cx="212437" cy="313793"/>
            </a:xfrm>
            <a:custGeom>
              <a:avLst/>
              <a:gdLst>
                <a:gd name="T0" fmla="*/ 344 w 361"/>
                <a:gd name="T1" fmla="*/ 361 h 534"/>
                <a:gd name="T2" fmla="*/ 298 w 361"/>
                <a:gd name="T3" fmla="*/ 361 h 534"/>
                <a:gd name="T4" fmla="*/ 343 w 361"/>
                <a:gd name="T5" fmla="*/ 249 h 534"/>
                <a:gd name="T6" fmla="*/ 211 w 361"/>
                <a:gd name="T7" fmla="*/ 3 h 534"/>
                <a:gd name="T8" fmla="*/ 197 w 361"/>
                <a:gd name="T9" fmla="*/ 3 h 534"/>
                <a:gd name="T10" fmla="*/ 190 w 361"/>
                <a:gd name="T11" fmla="*/ 15 h 534"/>
                <a:gd name="T12" fmla="*/ 190 w 361"/>
                <a:gd name="T13" fmla="*/ 145 h 534"/>
                <a:gd name="T14" fmla="*/ 194 w 361"/>
                <a:gd name="T15" fmla="*/ 152 h 534"/>
                <a:gd name="T16" fmla="*/ 205 w 361"/>
                <a:gd name="T17" fmla="*/ 173 h 534"/>
                <a:gd name="T18" fmla="*/ 180 w 361"/>
                <a:gd name="T19" fmla="*/ 198 h 534"/>
                <a:gd name="T20" fmla="*/ 155 w 361"/>
                <a:gd name="T21" fmla="*/ 173 h 534"/>
                <a:gd name="T22" fmla="*/ 169 w 361"/>
                <a:gd name="T23" fmla="*/ 150 h 534"/>
                <a:gd name="T24" fmla="*/ 173 w 361"/>
                <a:gd name="T25" fmla="*/ 143 h 534"/>
                <a:gd name="T26" fmla="*/ 173 w 361"/>
                <a:gd name="T27" fmla="*/ 15 h 534"/>
                <a:gd name="T28" fmla="*/ 166 w 361"/>
                <a:gd name="T29" fmla="*/ 3 h 534"/>
                <a:gd name="T30" fmla="*/ 153 w 361"/>
                <a:gd name="T31" fmla="*/ 3 h 534"/>
                <a:gd name="T32" fmla="*/ 18 w 361"/>
                <a:gd name="T33" fmla="*/ 249 h 534"/>
                <a:gd name="T34" fmla="*/ 63 w 361"/>
                <a:gd name="T35" fmla="*/ 361 h 534"/>
                <a:gd name="T36" fmla="*/ 17 w 361"/>
                <a:gd name="T37" fmla="*/ 361 h 534"/>
                <a:gd name="T38" fmla="*/ 0 w 361"/>
                <a:gd name="T39" fmla="*/ 378 h 534"/>
                <a:gd name="T40" fmla="*/ 0 w 361"/>
                <a:gd name="T41" fmla="*/ 418 h 534"/>
                <a:gd name="T42" fmla="*/ 17 w 361"/>
                <a:gd name="T43" fmla="*/ 436 h 534"/>
                <a:gd name="T44" fmla="*/ 83 w 361"/>
                <a:gd name="T45" fmla="*/ 436 h 534"/>
                <a:gd name="T46" fmla="*/ 83 w 361"/>
                <a:gd name="T47" fmla="*/ 516 h 534"/>
                <a:gd name="T48" fmla="*/ 100 w 361"/>
                <a:gd name="T49" fmla="*/ 534 h 534"/>
                <a:gd name="T50" fmla="*/ 261 w 361"/>
                <a:gd name="T51" fmla="*/ 534 h 534"/>
                <a:gd name="T52" fmla="*/ 278 w 361"/>
                <a:gd name="T53" fmla="*/ 516 h 534"/>
                <a:gd name="T54" fmla="*/ 278 w 361"/>
                <a:gd name="T55" fmla="*/ 436 h 534"/>
                <a:gd name="T56" fmla="*/ 344 w 361"/>
                <a:gd name="T57" fmla="*/ 436 h 534"/>
                <a:gd name="T58" fmla="*/ 361 w 361"/>
                <a:gd name="T59" fmla="*/ 418 h 534"/>
                <a:gd name="T60" fmla="*/ 361 w 361"/>
                <a:gd name="T61" fmla="*/ 378 h 534"/>
                <a:gd name="T62" fmla="*/ 344 w 361"/>
                <a:gd name="T63" fmla="*/ 361 h 534"/>
                <a:gd name="T64" fmla="*/ 34 w 361"/>
                <a:gd name="T65" fmla="*/ 249 h 534"/>
                <a:gd name="T66" fmla="*/ 157 w 361"/>
                <a:gd name="T67" fmla="*/ 19 h 534"/>
                <a:gd name="T68" fmla="*/ 157 w 361"/>
                <a:gd name="T69" fmla="*/ 139 h 534"/>
                <a:gd name="T70" fmla="*/ 139 w 361"/>
                <a:gd name="T71" fmla="*/ 173 h 534"/>
                <a:gd name="T72" fmla="*/ 180 w 361"/>
                <a:gd name="T73" fmla="*/ 214 h 534"/>
                <a:gd name="T74" fmla="*/ 222 w 361"/>
                <a:gd name="T75" fmla="*/ 173 h 534"/>
                <a:gd name="T76" fmla="*/ 207 w 361"/>
                <a:gd name="T77" fmla="*/ 141 h 534"/>
                <a:gd name="T78" fmla="*/ 207 w 361"/>
                <a:gd name="T79" fmla="*/ 20 h 534"/>
                <a:gd name="T80" fmla="*/ 327 w 361"/>
                <a:gd name="T81" fmla="*/ 249 h 534"/>
                <a:gd name="T82" fmla="*/ 275 w 361"/>
                <a:gd name="T83" fmla="*/ 361 h 534"/>
                <a:gd name="T84" fmla="*/ 86 w 361"/>
                <a:gd name="T85" fmla="*/ 361 h 534"/>
                <a:gd name="T86" fmla="*/ 34 w 361"/>
                <a:gd name="T87" fmla="*/ 249 h 534"/>
                <a:gd name="T88" fmla="*/ 262 w 361"/>
                <a:gd name="T89" fmla="*/ 516 h 534"/>
                <a:gd name="T90" fmla="*/ 261 w 361"/>
                <a:gd name="T91" fmla="*/ 518 h 534"/>
                <a:gd name="T92" fmla="*/ 100 w 361"/>
                <a:gd name="T93" fmla="*/ 518 h 534"/>
                <a:gd name="T94" fmla="*/ 99 w 361"/>
                <a:gd name="T95" fmla="*/ 516 h 534"/>
                <a:gd name="T96" fmla="*/ 99 w 361"/>
                <a:gd name="T97" fmla="*/ 436 h 534"/>
                <a:gd name="T98" fmla="*/ 262 w 361"/>
                <a:gd name="T99" fmla="*/ 436 h 534"/>
                <a:gd name="T100" fmla="*/ 262 w 361"/>
                <a:gd name="T101" fmla="*/ 516 h 534"/>
                <a:gd name="T102" fmla="*/ 262 w 361"/>
                <a:gd name="T103" fmla="*/ 516 h 534"/>
                <a:gd name="T104" fmla="*/ 345 w 361"/>
                <a:gd name="T105" fmla="*/ 418 h 534"/>
                <a:gd name="T106" fmla="*/ 344 w 361"/>
                <a:gd name="T107" fmla="*/ 419 h 534"/>
                <a:gd name="T108" fmla="*/ 17 w 361"/>
                <a:gd name="T109" fmla="*/ 419 h 534"/>
                <a:gd name="T110" fmla="*/ 16 w 361"/>
                <a:gd name="T111" fmla="*/ 418 h 534"/>
                <a:gd name="T112" fmla="*/ 16 w 361"/>
                <a:gd name="T113" fmla="*/ 378 h 534"/>
                <a:gd name="T114" fmla="*/ 17 w 361"/>
                <a:gd name="T115" fmla="*/ 377 h 534"/>
                <a:gd name="T116" fmla="*/ 344 w 361"/>
                <a:gd name="T117" fmla="*/ 377 h 534"/>
                <a:gd name="T118" fmla="*/ 345 w 361"/>
                <a:gd name="T119" fmla="*/ 378 h 534"/>
                <a:gd name="T120" fmla="*/ 345 w 361"/>
                <a:gd name="T121" fmla="*/ 41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" h="534">
                  <a:moveTo>
                    <a:pt x="344" y="361"/>
                  </a:moveTo>
                  <a:lnTo>
                    <a:pt x="298" y="361"/>
                  </a:lnTo>
                  <a:cubicBezTo>
                    <a:pt x="327" y="330"/>
                    <a:pt x="343" y="291"/>
                    <a:pt x="343" y="249"/>
                  </a:cubicBezTo>
                  <a:cubicBezTo>
                    <a:pt x="343" y="175"/>
                    <a:pt x="281" y="44"/>
                    <a:pt x="211" y="3"/>
                  </a:cubicBezTo>
                  <a:cubicBezTo>
                    <a:pt x="206" y="1"/>
                    <a:pt x="201" y="0"/>
                    <a:pt x="197" y="3"/>
                  </a:cubicBezTo>
                  <a:cubicBezTo>
                    <a:pt x="193" y="5"/>
                    <a:pt x="190" y="10"/>
                    <a:pt x="190" y="15"/>
                  </a:cubicBezTo>
                  <a:lnTo>
                    <a:pt x="190" y="145"/>
                  </a:lnTo>
                  <a:cubicBezTo>
                    <a:pt x="190" y="148"/>
                    <a:pt x="192" y="150"/>
                    <a:pt x="194" y="152"/>
                  </a:cubicBezTo>
                  <a:cubicBezTo>
                    <a:pt x="201" y="156"/>
                    <a:pt x="205" y="164"/>
                    <a:pt x="205" y="173"/>
                  </a:cubicBezTo>
                  <a:cubicBezTo>
                    <a:pt x="205" y="186"/>
                    <a:pt x="194" y="198"/>
                    <a:pt x="180" y="198"/>
                  </a:cubicBezTo>
                  <a:cubicBezTo>
                    <a:pt x="167" y="198"/>
                    <a:pt x="155" y="186"/>
                    <a:pt x="155" y="173"/>
                  </a:cubicBezTo>
                  <a:cubicBezTo>
                    <a:pt x="155" y="163"/>
                    <a:pt x="161" y="155"/>
                    <a:pt x="169" y="150"/>
                  </a:cubicBezTo>
                  <a:cubicBezTo>
                    <a:pt x="171" y="149"/>
                    <a:pt x="173" y="146"/>
                    <a:pt x="173" y="143"/>
                  </a:cubicBezTo>
                  <a:lnTo>
                    <a:pt x="173" y="15"/>
                  </a:lnTo>
                  <a:cubicBezTo>
                    <a:pt x="173" y="10"/>
                    <a:pt x="171" y="5"/>
                    <a:pt x="166" y="3"/>
                  </a:cubicBezTo>
                  <a:cubicBezTo>
                    <a:pt x="162" y="0"/>
                    <a:pt x="157" y="0"/>
                    <a:pt x="153" y="3"/>
                  </a:cubicBezTo>
                  <a:cubicBezTo>
                    <a:pt x="81" y="40"/>
                    <a:pt x="18" y="172"/>
                    <a:pt x="18" y="249"/>
                  </a:cubicBezTo>
                  <a:cubicBezTo>
                    <a:pt x="18" y="291"/>
                    <a:pt x="34" y="331"/>
                    <a:pt x="63" y="361"/>
                  </a:cubicBezTo>
                  <a:lnTo>
                    <a:pt x="17" y="361"/>
                  </a:lnTo>
                  <a:cubicBezTo>
                    <a:pt x="8" y="361"/>
                    <a:pt x="0" y="369"/>
                    <a:pt x="0" y="378"/>
                  </a:cubicBezTo>
                  <a:lnTo>
                    <a:pt x="0" y="418"/>
                  </a:lnTo>
                  <a:cubicBezTo>
                    <a:pt x="0" y="428"/>
                    <a:pt x="8" y="436"/>
                    <a:pt x="17" y="436"/>
                  </a:cubicBezTo>
                  <a:lnTo>
                    <a:pt x="83" y="436"/>
                  </a:lnTo>
                  <a:lnTo>
                    <a:pt x="83" y="516"/>
                  </a:lnTo>
                  <a:cubicBezTo>
                    <a:pt x="83" y="526"/>
                    <a:pt x="90" y="534"/>
                    <a:pt x="100" y="534"/>
                  </a:cubicBezTo>
                  <a:lnTo>
                    <a:pt x="261" y="534"/>
                  </a:lnTo>
                  <a:cubicBezTo>
                    <a:pt x="271" y="534"/>
                    <a:pt x="278" y="526"/>
                    <a:pt x="278" y="516"/>
                  </a:cubicBezTo>
                  <a:lnTo>
                    <a:pt x="278" y="436"/>
                  </a:lnTo>
                  <a:lnTo>
                    <a:pt x="344" y="436"/>
                  </a:lnTo>
                  <a:cubicBezTo>
                    <a:pt x="353" y="436"/>
                    <a:pt x="361" y="428"/>
                    <a:pt x="361" y="418"/>
                  </a:cubicBezTo>
                  <a:lnTo>
                    <a:pt x="361" y="378"/>
                  </a:lnTo>
                  <a:cubicBezTo>
                    <a:pt x="361" y="369"/>
                    <a:pt x="353" y="361"/>
                    <a:pt x="344" y="361"/>
                  </a:cubicBezTo>
                  <a:close/>
                  <a:moveTo>
                    <a:pt x="34" y="249"/>
                  </a:moveTo>
                  <a:cubicBezTo>
                    <a:pt x="34" y="178"/>
                    <a:pt x="93" y="55"/>
                    <a:pt x="157" y="19"/>
                  </a:cubicBezTo>
                  <a:lnTo>
                    <a:pt x="157" y="139"/>
                  </a:lnTo>
                  <a:cubicBezTo>
                    <a:pt x="146" y="146"/>
                    <a:pt x="139" y="159"/>
                    <a:pt x="139" y="173"/>
                  </a:cubicBezTo>
                  <a:cubicBezTo>
                    <a:pt x="139" y="195"/>
                    <a:pt x="158" y="214"/>
                    <a:pt x="180" y="214"/>
                  </a:cubicBezTo>
                  <a:cubicBezTo>
                    <a:pt x="203" y="214"/>
                    <a:pt x="222" y="195"/>
                    <a:pt x="222" y="173"/>
                  </a:cubicBezTo>
                  <a:cubicBezTo>
                    <a:pt x="222" y="160"/>
                    <a:pt x="216" y="149"/>
                    <a:pt x="207" y="141"/>
                  </a:cubicBezTo>
                  <a:lnTo>
                    <a:pt x="207" y="20"/>
                  </a:lnTo>
                  <a:cubicBezTo>
                    <a:pt x="269" y="59"/>
                    <a:pt x="327" y="181"/>
                    <a:pt x="327" y="249"/>
                  </a:cubicBezTo>
                  <a:cubicBezTo>
                    <a:pt x="327" y="292"/>
                    <a:pt x="308" y="333"/>
                    <a:pt x="275" y="361"/>
                  </a:cubicBezTo>
                  <a:lnTo>
                    <a:pt x="86" y="361"/>
                  </a:lnTo>
                  <a:cubicBezTo>
                    <a:pt x="53" y="333"/>
                    <a:pt x="34" y="292"/>
                    <a:pt x="34" y="249"/>
                  </a:cubicBezTo>
                  <a:close/>
                  <a:moveTo>
                    <a:pt x="262" y="516"/>
                  </a:moveTo>
                  <a:cubicBezTo>
                    <a:pt x="262" y="517"/>
                    <a:pt x="262" y="518"/>
                    <a:pt x="261" y="518"/>
                  </a:cubicBezTo>
                  <a:lnTo>
                    <a:pt x="100" y="518"/>
                  </a:lnTo>
                  <a:cubicBezTo>
                    <a:pt x="99" y="518"/>
                    <a:pt x="99" y="517"/>
                    <a:pt x="99" y="516"/>
                  </a:cubicBezTo>
                  <a:lnTo>
                    <a:pt x="99" y="436"/>
                  </a:lnTo>
                  <a:lnTo>
                    <a:pt x="262" y="436"/>
                  </a:lnTo>
                  <a:lnTo>
                    <a:pt x="262" y="516"/>
                  </a:lnTo>
                  <a:lnTo>
                    <a:pt x="262" y="516"/>
                  </a:lnTo>
                  <a:close/>
                  <a:moveTo>
                    <a:pt x="345" y="418"/>
                  </a:moveTo>
                  <a:cubicBezTo>
                    <a:pt x="345" y="419"/>
                    <a:pt x="344" y="419"/>
                    <a:pt x="344" y="419"/>
                  </a:cubicBezTo>
                  <a:lnTo>
                    <a:pt x="17" y="419"/>
                  </a:lnTo>
                  <a:cubicBezTo>
                    <a:pt x="17" y="419"/>
                    <a:pt x="16" y="419"/>
                    <a:pt x="16" y="418"/>
                  </a:cubicBezTo>
                  <a:lnTo>
                    <a:pt x="16" y="378"/>
                  </a:lnTo>
                  <a:cubicBezTo>
                    <a:pt x="16" y="378"/>
                    <a:pt x="17" y="377"/>
                    <a:pt x="17" y="377"/>
                  </a:cubicBezTo>
                  <a:lnTo>
                    <a:pt x="344" y="377"/>
                  </a:lnTo>
                  <a:cubicBezTo>
                    <a:pt x="344" y="377"/>
                    <a:pt x="345" y="378"/>
                    <a:pt x="345" y="378"/>
                  </a:cubicBezTo>
                  <a:lnTo>
                    <a:pt x="345" y="4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860749" y="1368263"/>
            <a:ext cx="617741" cy="617741"/>
            <a:chOff x="3557697" y="3120129"/>
            <a:chExt cx="617741" cy="617741"/>
          </a:xfrm>
        </p:grpSpPr>
        <p:sp>
          <p:nvSpPr>
            <p:cNvPr id="86" name="椭圆 85"/>
            <p:cNvSpPr/>
            <p:nvPr/>
          </p:nvSpPr>
          <p:spPr>
            <a:xfrm>
              <a:off x="3557697" y="3120129"/>
              <a:ext cx="617741" cy="617741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87" name="Oval 25"/>
            <p:cNvSpPr/>
            <p:nvPr/>
          </p:nvSpPr>
          <p:spPr>
            <a:xfrm>
              <a:off x="3760349" y="3272103"/>
              <a:ext cx="212437" cy="313793"/>
            </a:xfrm>
            <a:custGeom>
              <a:avLst/>
              <a:gdLst>
                <a:gd name="T0" fmla="*/ 344 w 361"/>
                <a:gd name="T1" fmla="*/ 361 h 534"/>
                <a:gd name="T2" fmla="*/ 298 w 361"/>
                <a:gd name="T3" fmla="*/ 361 h 534"/>
                <a:gd name="T4" fmla="*/ 343 w 361"/>
                <a:gd name="T5" fmla="*/ 249 h 534"/>
                <a:gd name="T6" fmla="*/ 211 w 361"/>
                <a:gd name="T7" fmla="*/ 3 h 534"/>
                <a:gd name="T8" fmla="*/ 197 w 361"/>
                <a:gd name="T9" fmla="*/ 3 h 534"/>
                <a:gd name="T10" fmla="*/ 190 w 361"/>
                <a:gd name="T11" fmla="*/ 15 h 534"/>
                <a:gd name="T12" fmla="*/ 190 w 361"/>
                <a:gd name="T13" fmla="*/ 145 h 534"/>
                <a:gd name="T14" fmla="*/ 194 w 361"/>
                <a:gd name="T15" fmla="*/ 152 h 534"/>
                <a:gd name="T16" fmla="*/ 205 w 361"/>
                <a:gd name="T17" fmla="*/ 173 h 534"/>
                <a:gd name="T18" fmla="*/ 180 w 361"/>
                <a:gd name="T19" fmla="*/ 198 h 534"/>
                <a:gd name="T20" fmla="*/ 155 w 361"/>
                <a:gd name="T21" fmla="*/ 173 h 534"/>
                <a:gd name="T22" fmla="*/ 169 w 361"/>
                <a:gd name="T23" fmla="*/ 150 h 534"/>
                <a:gd name="T24" fmla="*/ 173 w 361"/>
                <a:gd name="T25" fmla="*/ 143 h 534"/>
                <a:gd name="T26" fmla="*/ 173 w 361"/>
                <a:gd name="T27" fmla="*/ 15 h 534"/>
                <a:gd name="T28" fmla="*/ 166 w 361"/>
                <a:gd name="T29" fmla="*/ 3 h 534"/>
                <a:gd name="T30" fmla="*/ 153 w 361"/>
                <a:gd name="T31" fmla="*/ 3 h 534"/>
                <a:gd name="T32" fmla="*/ 18 w 361"/>
                <a:gd name="T33" fmla="*/ 249 h 534"/>
                <a:gd name="T34" fmla="*/ 63 w 361"/>
                <a:gd name="T35" fmla="*/ 361 h 534"/>
                <a:gd name="T36" fmla="*/ 17 w 361"/>
                <a:gd name="T37" fmla="*/ 361 h 534"/>
                <a:gd name="T38" fmla="*/ 0 w 361"/>
                <a:gd name="T39" fmla="*/ 378 h 534"/>
                <a:gd name="T40" fmla="*/ 0 w 361"/>
                <a:gd name="T41" fmla="*/ 418 h 534"/>
                <a:gd name="T42" fmla="*/ 17 w 361"/>
                <a:gd name="T43" fmla="*/ 436 h 534"/>
                <a:gd name="T44" fmla="*/ 83 w 361"/>
                <a:gd name="T45" fmla="*/ 436 h 534"/>
                <a:gd name="T46" fmla="*/ 83 w 361"/>
                <a:gd name="T47" fmla="*/ 516 h 534"/>
                <a:gd name="T48" fmla="*/ 100 w 361"/>
                <a:gd name="T49" fmla="*/ 534 h 534"/>
                <a:gd name="T50" fmla="*/ 261 w 361"/>
                <a:gd name="T51" fmla="*/ 534 h 534"/>
                <a:gd name="T52" fmla="*/ 278 w 361"/>
                <a:gd name="T53" fmla="*/ 516 h 534"/>
                <a:gd name="T54" fmla="*/ 278 w 361"/>
                <a:gd name="T55" fmla="*/ 436 h 534"/>
                <a:gd name="T56" fmla="*/ 344 w 361"/>
                <a:gd name="T57" fmla="*/ 436 h 534"/>
                <a:gd name="T58" fmla="*/ 361 w 361"/>
                <a:gd name="T59" fmla="*/ 418 h 534"/>
                <a:gd name="T60" fmla="*/ 361 w 361"/>
                <a:gd name="T61" fmla="*/ 378 h 534"/>
                <a:gd name="T62" fmla="*/ 344 w 361"/>
                <a:gd name="T63" fmla="*/ 361 h 534"/>
                <a:gd name="T64" fmla="*/ 34 w 361"/>
                <a:gd name="T65" fmla="*/ 249 h 534"/>
                <a:gd name="T66" fmla="*/ 157 w 361"/>
                <a:gd name="T67" fmla="*/ 19 h 534"/>
                <a:gd name="T68" fmla="*/ 157 w 361"/>
                <a:gd name="T69" fmla="*/ 139 h 534"/>
                <a:gd name="T70" fmla="*/ 139 w 361"/>
                <a:gd name="T71" fmla="*/ 173 h 534"/>
                <a:gd name="T72" fmla="*/ 180 w 361"/>
                <a:gd name="T73" fmla="*/ 214 h 534"/>
                <a:gd name="T74" fmla="*/ 222 w 361"/>
                <a:gd name="T75" fmla="*/ 173 h 534"/>
                <a:gd name="T76" fmla="*/ 207 w 361"/>
                <a:gd name="T77" fmla="*/ 141 h 534"/>
                <a:gd name="T78" fmla="*/ 207 w 361"/>
                <a:gd name="T79" fmla="*/ 20 h 534"/>
                <a:gd name="T80" fmla="*/ 327 w 361"/>
                <a:gd name="T81" fmla="*/ 249 h 534"/>
                <a:gd name="T82" fmla="*/ 275 w 361"/>
                <a:gd name="T83" fmla="*/ 361 h 534"/>
                <a:gd name="T84" fmla="*/ 86 w 361"/>
                <a:gd name="T85" fmla="*/ 361 h 534"/>
                <a:gd name="T86" fmla="*/ 34 w 361"/>
                <a:gd name="T87" fmla="*/ 249 h 534"/>
                <a:gd name="T88" fmla="*/ 262 w 361"/>
                <a:gd name="T89" fmla="*/ 516 h 534"/>
                <a:gd name="T90" fmla="*/ 261 w 361"/>
                <a:gd name="T91" fmla="*/ 518 h 534"/>
                <a:gd name="T92" fmla="*/ 100 w 361"/>
                <a:gd name="T93" fmla="*/ 518 h 534"/>
                <a:gd name="T94" fmla="*/ 99 w 361"/>
                <a:gd name="T95" fmla="*/ 516 h 534"/>
                <a:gd name="T96" fmla="*/ 99 w 361"/>
                <a:gd name="T97" fmla="*/ 436 h 534"/>
                <a:gd name="T98" fmla="*/ 262 w 361"/>
                <a:gd name="T99" fmla="*/ 436 h 534"/>
                <a:gd name="T100" fmla="*/ 262 w 361"/>
                <a:gd name="T101" fmla="*/ 516 h 534"/>
                <a:gd name="T102" fmla="*/ 262 w 361"/>
                <a:gd name="T103" fmla="*/ 516 h 534"/>
                <a:gd name="T104" fmla="*/ 345 w 361"/>
                <a:gd name="T105" fmla="*/ 418 h 534"/>
                <a:gd name="T106" fmla="*/ 344 w 361"/>
                <a:gd name="T107" fmla="*/ 419 h 534"/>
                <a:gd name="T108" fmla="*/ 17 w 361"/>
                <a:gd name="T109" fmla="*/ 419 h 534"/>
                <a:gd name="T110" fmla="*/ 16 w 361"/>
                <a:gd name="T111" fmla="*/ 418 h 534"/>
                <a:gd name="T112" fmla="*/ 16 w 361"/>
                <a:gd name="T113" fmla="*/ 378 h 534"/>
                <a:gd name="T114" fmla="*/ 17 w 361"/>
                <a:gd name="T115" fmla="*/ 377 h 534"/>
                <a:gd name="T116" fmla="*/ 344 w 361"/>
                <a:gd name="T117" fmla="*/ 377 h 534"/>
                <a:gd name="T118" fmla="*/ 345 w 361"/>
                <a:gd name="T119" fmla="*/ 378 h 534"/>
                <a:gd name="T120" fmla="*/ 345 w 361"/>
                <a:gd name="T121" fmla="*/ 41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" h="534">
                  <a:moveTo>
                    <a:pt x="344" y="361"/>
                  </a:moveTo>
                  <a:lnTo>
                    <a:pt x="298" y="361"/>
                  </a:lnTo>
                  <a:cubicBezTo>
                    <a:pt x="327" y="330"/>
                    <a:pt x="343" y="291"/>
                    <a:pt x="343" y="249"/>
                  </a:cubicBezTo>
                  <a:cubicBezTo>
                    <a:pt x="343" y="175"/>
                    <a:pt x="281" y="44"/>
                    <a:pt x="211" y="3"/>
                  </a:cubicBezTo>
                  <a:cubicBezTo>
                    <a:pt x="206" y="1"/>
                    <a:pt x="201" y="0"/>
                    <a:pt x="197" y="3"/>
                  </a:cubicBezTo>
                  <a:cubicBezTo>
                    <a:pt x="193" y="5"/>
                    <a:pt x="190" y="10"/>
                    <a:pt x="190" y="15"/>
                  </a:cubicBezTo>
                  <a:lnTo>
                    <a:pt x="190" y="145"/>
                  </a:lnTo>
                  <a:cubicBezTo>
                    <a:pt x="190" y="148"/>
                    <a:pt x="192" y="150"/>
                    <a:pt x="194" y="152"/>
                  </a:cubicBezTo>
                  <a:cubicBezTo>
                    <a:pt x="201" y="156"/>
                    <a:pt x="205" y="164"/>
                    <a:pt x="205" y="173"/>
                  </a:cubicBezTo>
                  <a:cubicBezTo>
                    <a:pt x="205" y="186"/>
                    <a:pt x="194" y="198"/>
                    <a:pt x="180" y="198"/>
                  </a:cubicBezTo>
                  <a:cubicBezTo>
                    <a:pt x="167" y="198"/>
                    <a:pt x="155" y="186"/>
                    <a:pt x="155" y="173"/>
                  </a:cubicBezTo>
                  <a:cubicBezTo>
                    <a:pt x="155" y="163"/>
                    <a:pt x="161" y="155"/>
                    <a:pt x="169" y="150"/>
                  </a:cubicBezTo>
                  <a:cubicBezTo>
                    <a:pt x="171" y="149"/>
                    <a:pt x="173" y="146"/>
                    <a:pt x="173" y="143"/>
                  </a:cubicBezTo>
                  <a:lnTo>
                    <a:pt x="173" y="15"/>
                  </a:lnTo>
                  <a:cubicBezTo>
                    <a:pt x="173" y="10"/>
                    <a:pt x="171" y="5"/>
                    <a:pt x="166" y="3"/>
                  </a:cubicBezTo>
                  <a:cubicBezTo>
                    <a:pt x="162" y="0"/>
                    <a:pt x="157" y="0"/>
                    <a:pt x="153" y="3"/>
                  </a:cubicBezTo>
                  <a:cubicBezTo>
                    <a:pt x="81" y="40"/>
                    <a:pt x="18" y="172"/>
                    <a:pt x="18" y="249"/>
                  </a:cubicBezTo>
                  <a:cubicBezTo>
                    <a:pt x="18" y="291"/>
                    <a:pt x="34" y="331"/>
                    <a:pt x="63" y="361"/>
                  </a:cubicBezTo>
                  <a:lnTo>
                    <a:pt x="17" y="361"/>
                  </a:lnTo>
                  <a:cubicBezTo>
                    <a:pt x="8" y="361"/>
                    <a:pt x="0" y="369"/>
                    <a:pt x="0" y="378"/>
                  </a:cubicBezTo>
                  <a:lnTo>
                    <a:pt x="0" y="418"/>
                  </a:lnTo>
                  <a:cubicBezTo>
                    <a:pt x="0" y="428"/>
                    <a:pt x="8" y="436"/>
                    <a:pt x="17" y="436"/>
                  </a:cubicBezTo>
                  <a:lnTo>
                    <a:pt x="83" y="436"/>
                  </a:lnTo>
                  <a:lnTo>
                    <a:pt x="83" y="516"/>
                  </a:lnTo>
                  <a:cubicBezTo>
                    <a:pt x="83" y="526"/>
                    <a:pt x="90" y="534"/>
                    <a:pt x="100" y="534"/>
                  </a:cubicBezTo>
                  <a:lnTo>
                    <a:pt x="261" y="534"/>
                  </a:lnTo>
                  <a:cubicBezTo>
                    <a:pt x="271" y="534"/>
                    <a:pt x="278" y="526"/>
                    <a:pt x="278" y="516"/>
                  </a:cubicBezTo>
                  <a:lnTo>
                    <a:pt x="278" y="436"/>
                  </a:lnTo>
                  <a:lnTo>
                    <a:pt x="344" y="436"/>
                  </a:lnTo>
                  <a:cubicBezTo>
                    <a:pt x="353" y="436"/>
                    <a:pt x="361" y="428"/>
                    <a:pt x="361" y="418"/>
                  </a:cubicBezTo>
                  <a:lnTo>
                    <a:pt x="361" y="378"/>
                  </a:lnTo>
                  <a:cubicBezTo>
                    <a:pt x="361" y="369"/>
                    <a:pt x="353" y="361"/>
                    <a:pt x="344" y="361"/>
                  </a:cubicBezTo>
                  <a:close/>
                  <a:moveTo>
                    <a:pt x="34" y="249"/>
                  </a:moveTo>
                  <a:cubicBezTo>
                    <a:pt x="34" y="178"/>
                    <a:pt x="93" y="55"/>
                    <a:pt x="157" y="19"/>
                  </a:cubicBezTo>
                  <a:lnTo>
                    <a:pt x="157" y="139"/>
                  </a:lnTo>
                  <a:cubicBezTo>
                    <a:pt x="146" y="146"/>
                    <a:pt x="139" y="159"/>
                    <a:pt x="139" y="173"/>
                  </a:cubicBezTo>
                  <a:cubicBezTo>
                    <a:pt x="139" y="195"/>
                    <a:pt x="158" y="214"/>
                    <a:pt x="180" y="214"/>
                  </a:cubicBezTo>
                  <a:cubicBezTo>
                    <a:pt x="203" y="214"/>
                    <a:pt x="222" y="195"/>
                    <a:pt x="222" y="173"/>
                  </a:cubicBezTo>
                  <a:cubicBezTo>
                    <a:pt x="222" y="160"/>
                    <a:pt x="216" y="149"/>
                    <a:pt x="207" y="141"/>
                  </a:cubicBezTo>
                  <a:lnTo>
                    <a:pt x="207" y="20"/>
                  </a:lnTo>
                  <a:cubicBezTo>
                    <a:pt x="269" y="59"/>
                    <a:pt x="327" y="181"/>
                    <a:pt x="327" y="249"/>
                  </a:cubicBezTo>
                  <a:cubicBezTo>
                    <a:pt x="327" y="292"/>
                    <a:pt x="308" y="333"/>
                    <a:pt x="275" y="361"/>
                  </a:cubicBezTo>
                  <a:lnTo>
                    <a:pt x="86" y="361"/>
                  </a:lnTo>
                  <a:cubicBezTo>
                    <a:pt x="53" y="333"/>
                    <a:pt x="34" y="292"/>
                    <a:pt x="34" y="249"/>
                  </a:cubicBezTo>
                  <a:close/>
                  <a:moveTo>
                    <a:pt x="262" y="516"/>
                  </a:moveTo>
                  <a:cubicBezTo>
                    <a:pt x="262" y="517"/>
                    <a:pt x="262" y="518"/>
                    <a:pt x="261" y="518"/>
                  </a:cubicBezTo>
                  <a:lnTo>
                    <a:pt x="100" y="518"/>
                  </a:lnTo>
                  <a:cubicBezTo>
                    <a:pt x="99" y="518"/>
                    <a:pt x="99" y="517"/>
                    <a:pt x="99" y="516"/>
                  </a:cubicBezTo>
                  <a:lnTo>
                    <a:pt x="99" y="436"/>
                  </a:lnTo>
                  <a:lnTo>
                    <a:pt x="262" y="436"/>
                  </a:lnTo>
                  <a:lnTo>
                    <a:pt x="262" y="516"/>
                  </a:lnTo>
                  <a:lnTo>
                    <a:pt x="262" y="516"/>
                  </a:lnTo>
                  <a:close/>
                  <a:moveTo>
                    <a:pt x="345" y="418"/>
                  </a:moveTo>
                  <a:cubicBezTo>
                    <a:pt x="345" y="419"/>
                    <a:pt x="344" y="419"/>
                    <a:pt x="344" y="419"/>
                  </a:cubicBezTo>
                  <a:lnTo>
                    <a:pt x="17" y="419"/>
                  </a:lnTo>
                  <a:cubicBezTo>
                    <a:pt x="17" y="419"/>
                    <a:pt x="16" y="419"/>
                    <a:pt x="16" y="418"/>
                  </a:cubicBezTo>
                  <a:lnTo>
                    <a:pt x="16" y="378"/>
                  </a:lnTo>
                  <a:cubicBezTo>
                    <a:pt x="16" y="378"/>
                    <a:pt x="17" y="377"/>
                    <a:pt x="17" y="377"/>
                  </a:cubicBezTo>
                  <a:lnTo>
                    <a:pt x="344" y="377"/>
                  </a:lnTo>
                  <a:cubicBezTo>
                    <a:pt x="344" y="377"/>
                    <a:pt x="345" y="378"/>
                    <a:pt x="345" y="378"/>
                  </a:cubicBezTo>
                  <a:lnTo>
                    <a:pt x="345" y="4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9"/>
            </p:custDataLst>
          </p:nvPr>
        </p:nvGrpSpPr>
        <p:grpSpPr>
          <a:xfrm>
            <a:off x="1659557" y="2571365"/>
            <a:ext cx="8872886" cy="3100635"/>
            <a:chOff x="1057786" y="2513309"/>
            <a:chExt cx="8872886" cy="3100635"/>
          </a:xfrm>
        </p:grpSpPr>
        <p:grpSp>
          <p:nvGrpSpPr>
            <p:cNvPr id="7" name="组合 6"/>
            <p:cNvGrpSpPr/>
            <p:nvPr/>
          </p:nvGrpSpPr>
          <p:grpSpPr>
            <a:xfrm>
              <a:off x="1057786" y="2513309"/>
              <a:ext cx="4145939" cy="1322908"/>
              <a:chOff x="1057786" y="2513309"/>
              <a:chExt cx="4145939" cy="1322908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057786" y="2513309"/>
                <a:ext cx="4145939" cy="1322908"/>
                <a:chOff x="1705486" y="2513309"/>
                <a:chExt cx="4145939" cy="1322908"/>
              </a:xfrm>
            </p:grpSpPr>
            <p:sp>
              <p:nvSpPr>
                <p:cNvPr id="4" name="矩形: 圆角 3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705486" y="2513309"/>
                  <a:ext cx="4145939" cy="1322908"/>
                </a:xfrm>
                <a:prstGeom prst="roundRect">
                  <a:avLst>
                    <a:gd name="adj" fmla="val 10907"/>
                  </a:avLst>
                </a:prstGeom>
                <a:solidFill>
                  <a:srgbClr val="F4AB9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Montserrat ExtraBold" panose="00000900000000000000" pitchFamily="2" charset="0"/>
                  </a:endParaRPr>
                </a:p>
              </p:txBody>
            </p:sp>
            <p:grpSp>
              <p:nvGrpSpPr>
                <p:cNvPr id="90" name="组合 89"/>
                <p:cNvGrpSpPr/>
                <p:nvPr/>
              </p:nvGrpSpPr>
              <p:grpSpPr>
                <a:xfrm>
                  <a:off x="1776664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91" name="任意多边形 18"/>
                  <p:cNvSpPr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92" name="任意多边形 20"/>
                  <p:cNvSpPr/>
                  <p:nvPr>
                    <p:custDataLst>
                      <p:tags r:id="rId12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  <p:grpSp>
              <p:nvGrpSpPr>
                <p:cNvPr id="118" name="组合 117"/>
                <p:cNvGrpSpPr/>
                <p:nvPr/>
              </p:nvGrpSpPr>
              <p:grpSpPr>
                <a:xfrm flipH="1">
                  <a:off x="5679336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19" name="任意多边形 18"/>
                  <p:cNvSpPr/>
                  <p:nvPr>
                    <p:custDataLst>
                      <p:tags r:id="rId13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20" name="任意多边形 20"/>
                  <p:cNvSpPr/>
                  <p:nvPr>
                    <p:custDataLst>
                      <p:tags r:id="rId14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</p:grpSp>
          <p:sp>
            <p:nvSpPr>
              <p:cNvPr id="121" name="矩形 120"/>
              <p:cNvSpPr/>
              <p:nvPr>
                <p:custDataLst>
                  <p:tags r:id="rId15"/>
                </p:custDataLst>
              </p:nvPr>
            </p:nvSpPr>
            <p:spPr>
              <a:xfrm>
                <a:off x="1257723" y="2649938"/>
                <a:ext cx="3214591" cy="460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zh-CN" sz="2400" dirty="0">
                    <a:solidFill>
                      <a:schemeClr val="bg1"/>
                    </a:solidFill>
                    <a:latin typeface="Montserrat ExtraBold" panose="00000900000000000000" pitchFamily="2" charset="0"/>
                    <a:ea typeface="+mj-ea"/>
                    <a:cs typeface="Montserrat ExtraBold" panose="00000900000000000000" pitchFamily="2" charset="0"/>
                  </a:rPr>
                  <a:t>1. Введение</a:t>
                </a:r>
                <a:endParaRPr lang="ru-RU" altLang="zh-CN" sz="2400" dirty="0">
                  <a:solidFill>
                    <a:schemeClr val="bg1"/>
                  </a:solidFill>
                  <a:latin typeface="Montserrat ExtraBold" panose="00000900000000000000" pitchFamily="2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22" name="矩形 121"/>
              <p:cNvSpPr/>
              <p:nvPr>
                <p:custDataLst>
                  <p:tags r:id="rId16"/>
                </p:custDataLst>
              </p:nvPr>
            </p:nvSpPr>
            <p:spPr>
              <a:xfrm>
                <a:off x="1226226" y="3348207"/>
                <a:ext cx="3057729" cy="321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 sz="1000" dirty="0">
                  <a:solidFill>
                    <a:schemeClr val="bg1"/>
                  </a:solidFill>
                  <a:latin typeface="Manrope SemiBold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6" name="矩形 5"/>
              <p:cNvSpPr/>
              <p:nvPr>
                <p:custDataLst>
                  <p:tags r:id="rId17"/>
                </p:custDataLst>
              </p:nvPr>
            </p:nvSpPr>
            <p:spPr>
              <a:xfrm>
                <a:off x="4491470" y="3065542"/>
                <a:ext cx="428625" cy="21844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pPr algn="ctr"/>
                <a:endParaRPr lang="zh-CN" altLang="en-US" sz="1600" dirty="0">
                  <a:solidFill>
                    <a:schemeClr val="bg1"/>
                  </a:solidFill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123" name="组合 122"/>
            <p:cNvGrpSpPr/>
            <p:nvPr/>
          </p:nvGrpSpPr>
          <p:grpSpPr>
            <a:xfrm>
              <a:off x="5784733" y="2513309"/>
              <a:ext cx="4145939" cy="1322908"/>
              <a:chOff x="1057786" y="2513309"/>
              <a:chExt cx="4145939" cy="1322908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1057786" y="2513309"/>
                <a:ext cx="4145939" cy="1322908"/>
                <a:chOff x="1705486" y="2513309"/>
                <a:chExt cx="4145939" cy="1322908"/>
              </a:xfrm>
            </p:grpSpPr>
            <p:sp>
              <p:nvSpPr>
                <p:cNvPr id="128" name="矩形: 圆角 127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705486" y="2513309"/>
                  <a:ext cx="4145939" cy="1322908"/>
                </a:xfrm>
                <a:prstGeom prst="roundRect">
                  <a:avLst>
                    <a:gd name="adj" fmla="val 10907"/>
                  </a:avLst>
                </a:prstGeom>
                <a:solidFill>
                  <a:srgbClr val="E8CF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Montserrat ExtraBold" panose="00000900000000000000" pitchFamily="2" charset="0"/>
                  </a:endParaRPr>
                </a:p>
              </p:txBody>
            </p:sp>
            <p:grpSp>
              <p:nvGrpSpPr>
                <p:cNvPr id="129" name="组合 128"/>
                <p:cNvGrpSpPr/>
                <p:nvPr/>
              </p:nvGrpSpPr>
              <p:grpSpPr>
                <a:xfrm>
                  <a:off x="1776664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33" name="任意多边形 18"/>
                  <p:cNvSpPr/>
                  <p:nvPr>
                    <p:custDataLst>
                      <p:tags r:id="rId19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34" name="任意多边形 20"/>
                  <p:cNvSpPr/>
                  <p:nvPr>
                    <p:custDataLst>
                      <p:tags r:id="rId20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  <p:grpSp>
              <p:nvGrpSpPr>
                <p:cNvPr id="130" name="组合 129"/>
                <p:cNvGrpSpPr/>
                <p:nvPr/>
              </p:nvGrpSpPr>
              <p:grpSpPr>
                <a:xfrm flipH="1">
                  <a:off x="5679336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31" name="任意多边形 18"/>
                  <p:cNvSpPr/>
                  <p:nvPr>
                    <p:custDataLst>
                      <p:tags r:id="rId21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32" name="任意多边形 20"/>
                  <p:cNvSpPr/>
                  <p:nvPr>
                    <p:custDataLst>
                      <p:tags r:id="rId22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</p:grpSp>
          <p:sp>
            <p:nvSpPr>
              <p:cNvPr id="125" name="矩形 124"/>
              <p:cNvSpPr/>
              <p:nvPr>
                <p:custDataLst>
                  <p:tags r:id="rId23"/>
                </p:custDataLst>
              </p:nvPr>
            </p:nvSpPr>
            <p:spPr>
              <a:xfrm>
                <a:off x="1257723" y="2649938"/>
                <a:ext cx="3214591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zh-CN" sz="2400" dirty="0">
                    <a:solidFill>
                      <a:schemeClr val="bg1"/>
                    </a:solidFill>
                    <a:latin typeface="Montserrat ExtraBold" panose="00000900000000000000" pitchFamily="2" charset="0"/>
                    <a:ea typeface="+mj-ea"/>
                    <a:cs typeface="Montserrat ExtraBold" panose="00000900000000000000" pitchFamily="2" charset="0"/>
                  </a:rPr>
                  <a:t>2. Принципы медиации </a:t>
                </a:r>
                <a:endParaRPr lang="ru-RU" altLang="zh-CN" sz="2400" dirty="0">
                  <a:solidFill>
                    <a:schemeClr val="bg1"/>
                  </a:solidFill>
                  <a:latin typeface="Montserrat ExtraBold" panose="00000900000000000000" pitchFamily="2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26" name="矩形 125"/>
              <p:cNvSpPr/>
              <p:nvPr>
                <p:custDataLst>
                  <p:tags r:id="rId24"/>
                </p:custDataLst>
              </p:nvPr>
            </p:nvSpPr>
            <p:spPr>
              <a:xfrm>
                <a:off x="1226226" y="3348207"/>
                <a:ext cx="3057729" cy="321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 sz="1000" dirty="0">
                  <a:solidFill>
                    <a:schemeClr val="bg1"/>
                  </a:solidFill>
                  <a:latin typeface="Manrope SemiBold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27" name="矩形 126"/>
              <p:cNvSpPr/>
              <p:nvPr>
                <p:custDataLst>
                  <p:tags r:id="rId25"/>
                </p:custDataLst>
              </p:nvPr>
            </p:nvSpPr>
            <p:spPr>
              <a:xfrm>
                <a:off x="4491470" y="3065542"/>
                <a:ext cx="428625" cy="21844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pPr algn="ctr"/>
                <a:endParaRPr lang="zh-CN" altLang="en-US" sz="1600" dirty="0">
                  <a:solidFill>
                    <a:schemeClr val="bg1"/>
                  </a:solidFill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>
              <a:off x="1057786" y="4291036"/>
              <a:ext cx="4145939" cy="1322908"/>
              <a:chOff x="1057786" y="2513309"/>
              <a:chExt cx="4145939" cy="1322908"/>
            </a:xfrm>
          </p:grpSpPr>
          <p:grpSp>
            <p:nvGrpSpPr>
              <p:cNvPr id="136" name="组合 135"/>
              <p:cNvGrpSpPr/>
              <p:nvPr/>
            </p:nvGrpSpPr>
            <p:grpSpPr>
              <a:xfrm>
                <a:off x="1057786" y="2513309"/>
                <a:ext cx="4145939" cy="1322908"/>
                <a:chOff x="1705486" y="2513309"/>
                <a:chExt cx="4145939" cy="1322908"/>
              </a:xfrm>
            </p:grpSpPr>
            <p:sp>
              <p:nvSpPr>
                <p:cNvPr id="140" name="矩形: 圆角 139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1705486" y="2513309"/>
                  <a:ext cx="4145939" cy="1322908"/>
                </a:xfrm>
                <a:prstGeom prst="roundRect">
                  <a:avLst>
                    <a:gd name="adj" fmla="val 10907"/>
                  </a:avLst>
                </a:prstGeom>
                <a:solidFill>
                  <a:srgbClr val="E8CF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Montserrat ExtraBold" panose="00000900000000000000" pitchFamily="2" charset="0"/>
                  </a:endParaRPr>
                </a:p>
              </p:txBody>
            </p:sp>
            <p:grpSp>
              <p:nvGrpSpPr>
                <p:cNvPr id="141" name="组合 140"/>
                <p:cNvGrpSpPr/>
                <p:nvPr/>
              </p:nvGrpSpPr>
              <p:grpSpPr>
                <a:xfrm>
                  <a:off x="1776664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45" name="任意多边形 18"/>
                  <p:cNvSpPr/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46" name="任意多边形 20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  <p:grpSp>
              <p:nvGrpSpPr>
                <p:cNvPr id="142" name="组合 141"/>
                <p:cNvGrpSpPr/>
                <p:nvPr/>
              </p:nvGrpSpPr>
              <p:grpSpPr>
                <a:xfrm flipH="1">
                  <a:off x="5679336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43" name="任意多边形 18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44" name="任意多边形 20"/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</p:grpSp>
          <p:sp>
            <p:nvSpPr>
              <p:cNvPr id="137" name="矩形 136"/>
              <p:cNvSpPr/>
              <p:nvPr>
                <p:custDataLst>
                  <p:tags r:id="rId31"/>
                </p:custDataLst>
              </p:nvPr>
            </p:nvSpPr>
            <p:spPr>
              <a:xfrm>
                <a:off x="1257723" y="2649938"/>
                <a:ext cx="3214591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zh-CN" sz="2400" dirty="0">
                    <a:solidFill>
                      <a:schemeClr val="bg1"/>
                    </a:solidFill>
                    <a:latin typeface="Montserrat ExtraBold" panose="00000900000000000000" pitchFamily="2" charset="0"/>
                    <a:ea typeface="+mj-ea"/>
                    <a:cs typeface="Montserrat ExtraBold" panose="00000900000000000000" pitchFamily="2" charset="0"/>
                  </a:rPr>
                  <a:t>3. Этапы медиации</a:t>
                </a:r>
                <a:endParaRPr lang="ru-RU" altLang="zh-CN" sz="2400" dirty="0">
                  <a:solidFill>
                    <a:schemeClr val="bg1"/>
                  </a:solidFill>
                  <a:latin typeface="Montserrat ExtraBold" panose="00000900000000000000" pitchFamily="2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38" name="矩形 137"/>
              <p:cNvSpPr/>
              <p:nvPr>
                <p:custDataLst>
                  <p:tags r:id="rId32"/>
                </p:custDataLst>
              </p:nvPr>
            </p:nvSpPr>
            <p:spPr>
              <a:xfrm>
                <a:off x="1226226" y="3348207"/>
                <a:ext cx="3057729" cy="321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 sz="1000" dirty="0">
                  <a:solidFill>
                    <a:schemeClr val="bg1"/>
                  </a:solidFill>
                  <a:latin typeface="Manrope SemiBold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39" name="矩形 138"/>
              <p:cNvSpPr/>
              <p:nvPr>
                <p:custDataLst>
                  <p:tags r:id="rId33"/>
                </p:custDataLst>
              </p:nvPr>
            </p:nvSpPr>
            <p:spPr>
              <a:xfrm>
                <a:off x="4491470" y="3065542"/>
                <a:ext cx="428625" cy="21844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pPr algn="ctr"/>
                <a:endParaRPr lang="zh-CN" altLang="en-US" sz="1600" dirty="0">
                  <a:solidFill>
                    <a:schemeClr val="bg1"/>
                  </a:solidFill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147" name="组合 146"/>
            <p:cNvGrpSpPr/>
            <p:nvPr/>
          </p:nvGrpSpPr>
          <p:grpSpPr>
            <a:xfrm>
              <a:off x="5784733" y="4291036"/>
              <a:ext cx="4145939" cy="1322908"/>
              <a:chOff x="1057786" y="2513309"/>
              <a:chExt cx="4145939" cy="1322908"/>
            </a:xfrm>
          </p:grpSpPr>
          <p:grpSp>
            <p:nvGrpSpPr>
              <p:cNvPr id="148" name="组合 147"/>
              <p:cNvGrpSpPr/>
              <p:nvPr/>
            </p:nvGrpSpPr>
            <p:grpSpPr>
              <a:xfrm>
                <a:off x="1057786" y="2513309"/>
                <a:ext cx="4145939" cy="1322908"/>
                <a:chOff x="1705486" y="2513309"/>
                <a:chExt cx="4145939" cy="1322908"/>
              </a:xfrm>
            </p:grpSpPr>
            <p:sp>
              <p:nvSpPr>
                <p:cNvPr id="152" name="矩形: 圆角 151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1705486" y="2513309"/>
                  <a:ext cx="4145939" cy="1322908"/>
                </a:xfrm>
                <a:prstGeom prst="roundRect">
                  <a:avLst>
                    <a:gd name="adj" fmla="val 10907"/>
                  </a:avLst>
                </a:prstGeom>
                <a:solidFill>
                  <a:srgbClr val="F4AB9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Montserrat ExtraBold" panose="00000900000000000000" pitchFamily="2" charset="0"/>
                  </a:endParaRPr>
                </a:p>
              </p:txBody>
            </p:sp>
            <p:grpSp>
              <p:nvGrpSpPr>
                <p:cNvPr id="153" name="组合 152"/>
                <p:cNvGrpSpPr/>
                <p:nvPr/>
              </p:nvGrpSpPr>
              <p:grpSpPr>
                <a:xfrm>
                  <a:off x="1776664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57" name="任意多边形 18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58" name="任意多边形 20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  <p:grpSp>
              <p:nvGrpSpPr>
                <p:cNvPr id="154" name="组合 153"/>
                <p:cNvGrpSpPr/>
                <p:nvPr/>
              </p:nvGrpSpPr>
              <p:grpSpPr>
                <a:xfrm flipH="1">
                  <a:off x="5679336" y="2582830"/>
                  <a:ext cx="97262" cy="1183867"/>
                  <a:chOff x="1776664" y="2541707"/>
                  <a:chExt cx="97262" cy="1183867"/>
                </a:xfrm>
              </p:grpSpPr>
              <p:sp>
                <p:nvSpPr>
                  <p:cNvPr id="155" name="任意多边形 18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1776664" y="3628312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  <p:sp>
                <p:nvSpPr>
                  <p:cNvPr id="156" name="任意多边形 20"/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 flipV="1">
                    <a:off x="1776664" y="2541707"/>
                    <a:ext cx="97262" cy="97262"/>
                  </a:xfrm>
                  <a:custGeom>
                    <a:avLst/>
                    <a:gdLst>
                      <a:gd name="connsiteX0" fmla="*/ 0 w 609600"/>
                      <a:gd name="connsiteY0" fmla="*/ 0 h 609600"/>
                      <a:gd name="connsiteX1" fmla="*/ 160020 w 609600"/>
                      <a:gd name="connsiteY1" fmla="*/ 0 h 609600"/>
                      <a:gd name="connsiteX2" fmla="*/ 160020 w 609600"/>
                      <a:gd name="connsiteY2" fmla="*/ 449580 h 609600"/>
                      <a:gd name="connsiteX3" fmla="*/ 609600 w 609600"/>
                      <a:gd name="connsiteY3" fmla="*/ 449580 h 609600"/>
                      <a:gd name="connsiteX4" fmla="*/ 609600 w 609600"/>
                      <a:gd name="connsiteY4" fmla="*/ 609600 h 609600"/>
                      <a:gd name="connsiteX5" fmla="*/ 0 w 609600"/>
                      <a:gd name="connsiteY5" fmla="*/ 60960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9600" h="609600">
                        <a:moveTo>
                          <a:pt x="0" y="0"/>
                        </a:moveTo>
                        <a:lnTo>
                          <a:pt x="160020" y="0"/>
                        </a:lnTo>
                        <a:lnTo>
                          <a:pt x="160020" y="449580"/>
                        </a:lnTo>
                        <a:lnTo>
                          <a:pt x="609600" y="449580"/>
                        </a:lnTo>
                        <a:lnTo>
                          <a:pt x="609600" y="609600"/>
                        </a:lnTo>
                        <a:lnTo>
                          <a:pt x="0" y="609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  <a:latin typeface="Montserrat ExtraBold" panose="00000900000000000000" pitchFamily="2" charset="0"/>
                      <a:ea typeface="Montserrat ExtraBold" panose="00000900000000000000" pitchFamily="2" charset="0"/>
                      <a:cs typeface="Montserrat ExtraBold" panose="00000900000000000000" pitchFamily="2" charset="0"/>
                    </a:endParaRPr>
                  </a:p>
                </p:txBody>
              </p:sp>
            </p:grpSp>
          </p:grpSp>
          <p:sp>
            <p:nvSpPr>
              <p:cNvPr id="149" name="矩形 148"/>
              <p:cNvSpPr/>
              <p:nvPr>
                <p:custDataLst>
                  <p:tags r:id="rId39"/>
                </p:custDataLst>
              </p:nvPr>
            </p:nvSpPr>
            <p:spPr>
              <a:xfrm>
                <a:off x="1226608" y="2649938"/>
                <a:ext cx="3214591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zh-CN" sz="2400" dirty="0">
                    <a:solidFill>
                      <a:schemeClr val="bg1"/>
                    </a:solidFill>
                    <a:latin typeface="Montserrat ExtraBold" panose="00000900000000000000" pitchFamily="2" charset="0"/>
                    <a:ea typeface="+mj-ea"/>
                    <a:cs typeface="Montserrat ExtraBold" panose="00000900000000000000" pitchFamily="2" charset="0"/>
                  </a:rPr>
                  <a:t>4. Необходимая документация</a:t>
                </a:r>
                <a:endParaRPr lang="ru-RU" altLang="zh-CN" sz="2400" dirty="0">
                  <a:solidFill>
                    <a:schemeClr val="bg1"/>
                  </a:solidFill>
                  <a:latin typeface="Montserrat ExtraBold" panose="00000900000000000000" pitchFamily="2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50" name="矩形 149"/>
              <p:cNvSpPr/>
              <p:nvPr>
                <p:custDataLst>
                  <p:tags r:id="rId40"/>
                </p:custDataLst>
              </p:nvPr>
            </p:nvSpPr>
            <p:spPr>
              <a:xfrm>
                <a:off x="1226226" y="3348207"/>
                <a:ext cx="3057729" cy="321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 sz="1000" dirty="0">
                  <a:solidFill>
                    <a:schemeClr val="bg1"/>
                  </a:solidFill>
                  <a:latin typeface="Manrope SemiBold" charset="0"/>
                  <a:ea typeface="+mj-ea"/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151" name="矩形 150"/>
              <p:cNvSpPr/>
              <p:nvPr>
                <p:custDataLst>
                  <p:tags r:id="rId41"/>
                </p:custDataLst>
              </p:nvPr>
            </p:nvSpPr>
            <p:spPr>
              <a:xfrm>
                <a:off x="4491470" y="3065542"/>
                <a:ext cx="428625" cy="21844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pPr algn="ctr"/>
                <a:endParaRPr lang="zh-CN" altLang="en-US" sz="1600" dirty="0">
                  <a:solidFill>
                    <a:schemeClr val="bg1"/>
                  </a:solidFill>
                  <a:cs typeface="Montserrat ExtraBold" panose="00000900000000000000" pitchFamily="2" charset="0"/>
                </a:endParaRPr>
              </a:p>
            </p:txBody>
          </p:sp>
        </p:grpSp>
      </p:grpSp>
      <p:sp>
        <p:nvSpPr>
          <p:cNvPr id="159" name="图形 2"/>
          <p:cNvSpPr/>
          <p:nvPr>
            <p:custDataLst>
              <p:tags r:id="rId42"/>
            </p:custDataLst>
          </p:nvPr>
        </p:nvSpPr>
        <p:spPr>
          <a:xfrm>
            <a:off x="4549999" y="2825833"/>
            <a:ext cx="402129" cy="310753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  <p:sp>
        <p:nvSpPr>
          <p:cNvPr id="209" name="图形 2"/>
          <p:cNvSpPr/>
          <p:nvPr>
            <p:custDataLst>
              <p:tags r:id="rId43"/>
            </p:custDataLst>
          </p:nvPr>
        </p:nvSpPr>
        <p:spPr>
          <a:xfrm>
            <a:off x="9398903" y="2825833"/>
            <a:ext cx="402129" cy="310753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  <p:sp>
        <p:nvSpPr>
          <p:cNvPr id="261" name="图形 2"/>
          <p:cNvSpPr/>
          <p:nvPr>
            <p:custDataLst>
              <p:tags r:id="rId44"/>
            </p:custDataLst>
          </p:nvPr>
        </p:nvSpPr>
        <p:spPr>
          <a:xfrm>
            <a:off x="4549999" y="4581261"/>
            <a:ext cx="402129" cy="310753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  <p:sp>
        <p:nvSpPr>
          <p:cNvPr id="262" name="图形 2"/>
          <p:cNvSpPr/>
          <p:nvPr>
            <p:custDataLst>
              <p:tags r:id="rId45"/>
            </p:custDataLst>
          </p:nvPr>
        </p:nvSpPr>
        <p:spPr>
          <a:xfrm>
            <a:off x="9398903" y="4581261"/>
            <a:ext cx="402129" cy="310753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</p:spTree>
    <p:custDataLst>
      <p:tags r:id="rId4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0275"/>
            <a:ext cx="12192000" cy="6899656"/>
            <a:chOff x="0" y="-10275"/>
            <a:chExt cx="12192000" cy="6899656"/>
          </a:xfrm>
        </p:grpSpPr>
        <p:sp>
          <p:nvSpPr>
            <p:cNvPr id="11" name="矩形 10"/>
            <p:cNvSpPr/>
            <p:nvPr/>
          </p:nvSpPr>
          <p:spPr>
            <a:xfrm>
              <a:off x="0" y="-1"/>
              <a:ext cx="12192000" cy="6868274"/>
            </a:xfrm>
            <a:prstGeom prst="rect">
              <a:avLst/>
            </a:prstGeom>
            <a:solidFill>
              <a:srgbClr val="FEF9F8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88360" y="187504"/>
              <a:ext cx="11815281" cy="6482993"/>
            </a:xfrm>
            <a:prstGeom prst="rect">
              <a:avLst/>
            </a:prstGeom>
            <a:noFill/>
            <a:ln w="19050">
              <a:solidFill>
                <a:srgbClr val="F3E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065304" y="3831772"/>
              <a:ext cx="3126696" cy="3036502"/>
            </a:xfrm>
            <a:prstGeom prst="rect">
              <a:avLst/>
            </a:prstGeom>
          </p:spPr>
        </p:pic>
        <p:pic>
          <p:nvPicPr>
            <p:cNvPr id="14" name="图形 13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69500" y="0"/>
              <a:ext cx="2222500" cy="2126909"/>
            </a:xfrm>
            <a:prstGeom prst="rect">
              <a:avLst/>
            </a:prstGeom>
          </p:spPr>
        </p:pic>
        <p:pic>
          <p:nvPicPr>
            <p:cNvPr id="15" name="图形 1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0" y="4620897"/>
              <a:ext cx="1582220" cy="2268484"/>
            </a:xfrm>
            <a:prstGeom prst="rect">
              <a:avLst/>
            </a:prstGeom>
          </p:spPr>
        </p:pic>
        <p:pic>
          <p:nvPicPr>
            <p:cNvPr id="16" name="图形 1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0" y="-10275"/>
              <a:ext cx="2844799" cy="2997746"/>
            </a:xfrm>
            <a:prstGeom prst="rect">
              <a:avLst/>
            </a:prstGeom>
          </p:spPr>
        </p:pic>
      </p:grpSp>
      <p:sp>
        <p:nvSpPr>
          <p:cNvPr id="76" name="矩形 75"/>
          <p:cNvSpPr/>
          <p:nvPr/>
        </p:nvSpPr>
        <p:spPr>
          <a:xfrm>
            <a:off x="3658870" y="1391285"/>
            <a:ext cx="550354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4400" dirty="0">
                <a:solidFill>
                  <a:srgbClr val="E8CF9C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rPr>
              <a:t>1. Введение</a:t>
            </a:r>
            <a:endParaRPr lang="ru-RU" altLang="zh-CN" sz="4400" dirty="0">
              <a:solidFill>
                <a:srgbClr val="E8CF9C"/>
              </a:solidFill>
              <a:latin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31240" y="2835275"/>
            <a:ext cx="10403205" cy="617855"/>
            <a:chOff x="1777505" y="3187459"/>
            <a:chExt cx="8397398" cy="617741"/>
          </a:xfrm>
        </p:grpSpPr>
        <p:grpSp>
          <p:nvGrpSpPr>
            <p:cNvPr id="93" name="组合 92"/>
            <p:cNvGrpSpPr/>
            <p:nvPr/>
          </p:nvGrpSpPr>
          <p:grpSpPr>
            <a:xfrm>
              <a:off x="9557162" y="3187459"/>
              <a:ext cx="617741" cy="617741"/>
              <a:chOff x="3557697" y="3120129"/>
              <a:chExt cx="617741" cy="617741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5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1777505" y="3187459"/>
              <a:ext cx="617741" cy="617741"/>
              <a:chOff x="3557697" y="3120129"/>
              <a:chExt cx="617741" cy="617741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8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</p:grpSp>
      <p:sp>
        <p:nvSpPr>
          <p:cNvPr id="101" name="矩形 100"/>
          <p:cNvSpPr/>
          <p:nvPr/>
        </p:nvSpPr>
        <p:spPr>
          <a:xfrm>
            <a:off x="2058035" y="2159635"/>
            <a:ext cx="8449310" cy="32543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Медиация</a:t>
            </a:r>
            <a:r>
              <a:rPr lang="en-US" alt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-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это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структурно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организованный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процесс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группового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взаимодействия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между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двумя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более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людьми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,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в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котором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один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из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участников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взаимодействия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облегчает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коммуникацию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между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двумя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(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более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)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участниками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,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которые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находятся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в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эмоциональном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противостоянии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друг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другу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и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не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способны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самостоятельно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осуществить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конструктивную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 </a:t>
            </a: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коммуникацию</a:t>
            </a:r>
            <a:r>
              <a: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.</a:t>
            </a:r>
            <a:endParaRPr lang="en-US" altLang="ru-RU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  <a:p>
            <a:pPr algn="ctr">
              <a:lnSpc>
                <a:spcPct val="150000"/>
              </a:lnSpc>
            </a:pPr>
            <a:endParaRPr lang="en-US" altLang="ru-RU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>
            <a:off x="8095727" y="1855580"/>
            <a:ext cx="3220278" cy="3829879"/>
          </a:xfrm>
          <a:prstGeom prst="roundRect">
            <a:avLst>
              <a:gd name="adj" fmla="val 3498"/>
            </a:avLst>
          </a:prstGeom>
          <a:blipFill>
            <a:blip r:embed="rId1"/>
            <a:stretch>
              <a:fillRect l="-39936" r="-396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ontserrat ExtraBold" panose="00000900000000000000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81835" y="410134"/>
            <a:ext cx="582833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36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Принципы</a:t>
            </a:r>
            <a:endParaRPr lang="ru-RU" altLang="zh-CN" sz="36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4375" y="1423409"/>
            <a:ext cx="7011670" cy="4658621"/>
            <a:chOff x="1005749" y="886037"/>
            <a:chExt cx="7100883" cy="4808627"/>
          </a:xfrm>
        </p:grpSpPr>
        <p:sp>
          <p:nvSpPr>
            <p:cNvPr id="29" name="Oval 38"/>
            <p:cNvSpPr/>
            <p:nvPr/>
          </p:nvSpPr>
          <p:spPr>
            <a:xfrm>
              <a:off x="1005749" y="4099299"/>
              <a:ext cx="752971" cy="752975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cs typeface="Manrope SemiBold" charset="0"/>
              </a:endParaRPr>
            </a:p>
          </p:txBody>
        </p:sp>
        <p:sp>
          <p:nvSpPr>
            <p:cNvPr id="30" name="Oval 51"/>
            <p:cNvSpPr/>
            <p:nvPr/>
          </p:nvSpPr>
          <p:spPr>
            <a:xfrm>
              <a:off x="1224770" y="5431695"/>
              <a:ext cx="262969" cy="262969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cs typeface="Manrope SemiBold" charset="0"/>
              </a:endParaRPr>
            </a:p>
          </p:txBody>
        </p:sp>
        <p:sp>
          <p:nvSpPr>
            <p:cNvPr id="31" name="TextBox 142"/>
            <p:cNvSpPr txBox="1"/>
            <p:nvPr/>
          </p:nvSpPr>
          <p:spPr>
            <a:xfrm>
              <a:off x="1918337" y="4163493"/>
              <a:ext cx="1895618" cy="380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chemeClr val="accent1"/>
                </a:solidFill>
                <a:latin typeface="+mj-ea"/>
                <a:ea typeface="+mj-ea"/>
                <a:cs typeface="Manrope SemiBold" charset="0"/>
              </a:endParaRPr>
            </a:p>
          </p:txBody>
        </p:sp>
        <p:sp>
          <p:nvSpPr>
            <p:cNvPr id="32" name="TextBox 143"/>
            <p:cNvSpPr txBox="1"/>
            <p:nvPr/>
          </p:nvSpPr>
          <p:spPr>
            <a:xfrm>
              <a:off x="1918279" y="4558298"/>
              <a:ext cx="2178753" cy="344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33" name="TextBox 143"/>
            <p:cNvSpPr txBox="1"/>
            <p:nvPr/>
          </p:nvSpPr>
          <p:spPr>
            <a:xfrm>
              <a:off x="1918335" y="5284928"/>
              <a:ext cx="6188297" cy="34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34" name="对话气泡: 圆角矩形 33"/>
            <p:cNvSpPr/>
            <p:nvPr/>
          </p:nvSpPr>
          <p:spPr>
            <a:xfrm>
              <a:off x="1005749" y="1500483"/>
              <a:ext cx="6820653" cy="2639818"/>
            </a:xfrm>
            <a:prstGeom prst="wedgeRoundRectCallout">
              <a:avLst>
                <a:gd name="adj1" fmla="val 59416"/>
                <a:gd name="adj2" fmla="val -10081"/>
                <a:gd name="adj3" fmla="val 16667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Добровольность</a:t>
              </a:r>
              <a:endParaRPr lang="ru-RU" sz="3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Равноправие сторон</a:t>
              </a:r>
              <a:endParaRPr lang="ru-RU" sz="3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Нейтральность медиатора</a:t>
              </a:r>
              <a:endParaRPr lang="ru-RU" sz="3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Конфиденциальность</a:t>
              </a:r>
              <a:endParaRPr lang="ru-RU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1224771" y="2281783"/>
              <a:ext cx="3363558" cy="475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  <a:cs typeface="Manrope SemiBold" charset="0"/>
              </a:endParaRPr>
            </a:p>
          </p:txBody>
        </p:sp>
        <p:sp>
          <p:nvSpPr>
            <p:cNvPr id="36" name="TextBox 143"/>
            <p:cNvSpPr txBox="1"/>
            <p:nvPr/>
          </p:nvSpPr>
          <p:spPr>
            <a:xfrm rot="16200000">
              <a:off x="4386087" y="2306541"/>
              <a:ext cx="3178629" cy="337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cs typeface="Manrope SemiBold" charset="0"/>
              </a:endParaRPr>
            </a:p>
          </p:txBody>
        </p:sp>
        <p:sp>
          <p:nvSpPr>
            <p:cNvPr id="37" name="Freeform 7"/>
            <p:cNvSpPr/>
            <p:nvPr/>
          </p:nvSpPr>
          <p:spPr bwMode="auto">
            <a:xfrm>
              <a:off x="1220281" y="4341971"/>
              <a:ext cx="323908" cy="267630"/>
            </a:xfrm>
            <a:custGeom>
              <a:avLst/>
              <a:gdLst>
                <a:gd name="T0" fmla="*/ 10933 w 12266"/>
                <a:gd name="T1" fmla="*/ 10134 h 10134"/>
                <a:gd name="T2" fmla="*/ 1333 w 12266"/>
                <a:gd name="T3" fmla="*/ 10134 h 10134"/>
                <a:gd name="T4" fmla="*/ 0 w 12266"/>
                <a:gd name="T5" fmla="*/ 8800 h 10134"/>
                <a:gd name="T6" fmla="*/ 0 w 12266"/>
                <a:gd name="T7" fmla="*/ 2667 h 10134"/>
                <a:gd name="T8" fmla="*/ 266 w 12266"/>
                <a:gd name="T9" fmla="*/ 2400 h 10134"/>
                <a:gd name="T10" fmla="*/ 1066 w 12266"/>
                <a:gd name="T11" fmla="*/ 2400 h 10134"/>
                <a:gd name="T12" fmla="*/ 1066 w 12266"/>
                <a:gd name="T13" fmla="*/ 1067 h 10134"/>
                <a:gd name="T14" fmla="*/ 2133 w 12266"/>
                <a:gd name="T15" fmla="*/ 0 h 10134"/>
                <a:gd name="T16" fmla="*/ 4800 w 12266"/>
                <a:gd name="T17" fmla="*/ 0 h 10134"/>
                <a:gd name="T18" fmla="*/ 5866 w 12266"/>
                <a:gd name="T19" fmla="*/ 1067 h 10134"/>
                <a:gd name="T20" fmla="*/ 5866 w 12266"/>
                <a:gd name="T21" fmla="*/ 1334 h 10134"/>
                <a:gd name="T22" fmla="*/ 12000 w 12266"/>
                <a:gd name="T23" fmla="*/ 1334 h 10134"/>
                <a:gd name="T24" fmla="*/ 12266 w 12266"/>
                <a:gd name="T25" fmla="*/ 1600 h 10134"/>
                <a:gd name="T26" fmla="*/ 12266 w 12266"/>
                <a:gd name="T27" fmla="*/ 8800 h 10134"/>
                <a:gd name="T28" fmla="*/ 10933 w 12266"/>
                <a:gd name="T29" fmla="*/ 10134 h 10134"/>
                <a:gd name="T30" fmla="*/ 533 w 12266"/>
                <a:gd name="T31" fmla="*/ 2934 h 10134"/>
                <a:gd name="T32" fmla="*/ 533 w 12266"/>
                <a:gd name="T33" fmla="*/ 8800 h 10134"/>
                <a:gd name="T34" fmla="*/ 1333 w 12266"/>
                <a:gd name="T35" fmla="*/ 9600 h 10134"/>
                <a:gd name="T36" fmla="*/ 9872 w 12266"/>
                <a:gd name="T37" fmla="*/ 9600 h 10134"/>
                <a:gd name="T38" fmla="*/ 9600 w 12266"/>
                <a:gd name="T39" fmla="*/ 8800 h 10134"/>
                <a:gd name="T40" fmla="*/ 9600 w 12266"/>
                <a:gd name="T41" fmla="*/ 2934 h 10134"/>
                <a:gd name="T42" fmla="*/ 533 w 12266"/>
                <a:gd name="T43" fmla="*/ 2934 h 10134"/>
                <a:gd name="T44" fmla="*/ 11733 w 12266"/>
                <a:gd name="T45" fmla="*/ 1867 h 10134"/>
                <a:gd name="T46" fmla="*/ 5333 w 12266"/>
                <a:gd name="T47" fmla="*/ 1867 h 10134"/>
                <a:gd name="T48" fmla="*/ 5333 w 12266"/>
                <a:gd name="T49" fmla="*/ 1067 h 10134"/>
                <a:gd name="T50" fmla="*/ 4800 w 12266"/>
                <a:gd name="T51" fmla="*/ 534 h 10134"/>
                <a:gd name="T52" fmla="*/ 2133 w 12266"/>
                <a:gd name="T53" fmla="*/ 534 h 10134"/>
                <a:gd name="T54" fmla="*/ 1600 w 12266"/>
                <a:gd name="T55" fmla="*/ 1067 h 10134"/>
                <a:gd name="T56" fmla="*/ 1600 w 12266"/>
                <a:gd name="T57" fmla="*/ 2400 h 10134"/>
                <a:gd name="T58" fmla="*/ 9866 w 12266"/>
                <a:gd name="T59" fmla="*/ 2400 h 10134"/>
                <a:gd name="T60" fmla="*/ 10056 w 12266"/>
                <a:gd name="T61" fmla="*/ 2480 h 10134"/>
                <a:gd name="T62" fmla="*/ 10133 w 12266"/>
                <a:gd name="T63" fmla="*/ 2667 h 10134"/>
                <a:gd name="T64" fmla="*/ 10133 w 12266"/>
                <a:gd name="T65" fmla="*/ 8800 h 10134"/>
                <a:gd name="T66" fmla="*/ 10933 w 12266"/>
                <a:gd name="T67" fmla="*/ 9600 h 10134"/>
                <a:gd name="T68" fmla="*/ 11733 w 12266"/>
                <a:gd name="T69" fmla="*/ 8800 h 10134"/>
                <a:gd name="T70" fmla="*/ 11733 w 12266"/>
                <a:gd name="T71" fmla="*/ 1867 h 10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266" h="10134">
                  <a:moveTo>
                    <a:pt x="10933" y="10134"/>
                  </a:moveTo>
                  <a:lnTo>
                    <a:pt x="1333" y="10134"/>
                  </a:lnTo>
                  <a:cubicBezTo>
                    <a:pt x="597" y="10134"/>
                    <a:pt x="0" y="9537"/>
                    <a:pt x="0" y="8800"/>
                  </a:cubicBezTo>
                  <a:lnTo>
                    <a:pt x="0" y="2667"/>
                  </a:lnTo>
                  <a:cubicBezTo>
                    <a:pt x="0" y="2520"/>
                    <a:pt x="119" y="2400"/>
                    <a:pt x="266" y="2400"/>
                  </a:cubicBezTo>
                  <a:lnTo>
                    <a:pt x="1066" y="2400"/>
                  </a:lnTo>
                  <a:lnTo>
                    <a:pt x="1066" y="1067"/>
                  </a:lnTo>
                  <a:cubicBezTo>
                    <a:pt x="1066" y="478"/>
                    <a:pt x="1544" y="0"/>
                    <a:pt x="2133" y="0"/>
                  </a:cubicBezTo>
                  <a:lnTo>
                    <a:pt x="4800" y="0"/>
                  </a:lnTo>
                  <a:cubicBezTo>
                    <a:pt x="5389" y="0"/>
                    <a:pt x="5866" y="478"/>
                    <a:pt x="5866" y="1067"/>
                  </a:cubicBezTo>
                  <a:lnTo>
                    <a:pt x="5866" y="1334"/>
                  </a:lnTo>
                  <a:lnTo>
                    <a:pt x="12000" y="1334"/>
                  </a:lnTo>
                  <a:cubicBezTo>
                    <a:pt x="12147" y="1334"/>
                    <a:pt x="12266" y="1453"/>
                    <a:pt x="12266" y="1600"/>
                  </a:cubicBezTo>
                  <a:lnTo>
                    <a:pt x="12266" y="8800"/>
                  </a:lnTo>
                  <a:cubicBezTo>
                    <a:pt x="12266" y="9537"/>
                    <a:pt x="11669" y="10134"/>
                    <a:pt x="10933" y="10134"/>
                  </a:cubicBezTo>
                  <a:close/>
                  <a:moveTo>
                    <a:pt x="533" y="2934"/>
                  </a:moveTo>
                  <a:lnTo>
                    <a:pt x="533" y="8800"/>
                  </a:lnTo>
                  <a:cubicBezTo>
                    <a:pt x="533" y="9242"/>
                    <a:pt x="891" y="9600"/>
                    <a:pt x="1333" y="9600"/>
                  </a:cubicBezTo>
                  <a:lnTo>
                    <a:pt x="9872" y="9600"/>
                  </a:lnTo>
                  <a:cubicBezTo>
                    <a:pt x="9696" y="9371"/>
                    <a:pt x="9601" y="9090"/>
                    <a:pt x="9600" y="8800"/>
                  </a:cubicBezTo>
                  <a:lnTo>
                    <a:pt x="9600" y="2934"/>
                  </a:lnTo>
                  <a:lnTo>
                    <a:pt x="533" y="2934"/>
                  </a:lnTo>
                  <a:close/>
                  <a:moveTo>
                    <a:pt x="11733" y="1867"/>
                  </a:moveTo>
                  <a:lnTo>
                    <a:pt x="5333" y="1867"/>
                  </a:lnTo>
                  <a:lnTo>
                    <a:pt x="5333" y="1067"/>
                  </a:lnTo>
                  <a:cubicBezTo>
                    <a:pt x="5333" y="772"/>
                    <a:pt x="5094" y="534"/>
                    <a:pt x="4800" y="534"/>
                  </a:cubicBezTo>
                  <a:lnTo>
                    <a:pt x="2133" y="534"/>
                  </a:lnTo>
                  <a:cubicBezTo>
                    <a:pt x="1838" y="534"/>
                    <a:pt x="1600" y="772"/>
                    <a:pt x="1600" y="1067"/>
                  </a:cubicBezTo>
                  <a:lnTo>
                    <a:pt x="1600" y="2400"/>
                  </a:lnTo>
                  <a:lnTo>
                    <a:pt x="9866" y="2400"/>
                  </a:lnTo>
                  <a:cubicBezTo>
                    <a:pt x="9940" y="2400"/>
                    <a:pt x="10007" y="2431"/>
                    <a:pt x="10056" y="2480"/>
                  </a:cubicBezTo>
                  <a:cubicBezTo>
                    <a:pt x="10103" y="2528"/>
                    <a:pt x="10133" y="2594"/>
                    <a:pt x="10133" y="2667"/>
                  </a:cubicBezTo>
                  <a:lnTo>
                    <a:pt x="10133" y="8800"/>
                  </a:lnTo>
                  <a:cubicBezTo>
                    <a:pt x="10133" y="9242"/>
                    <a:pt x="10491" y="9600"/>
                    <a:pt x="10933" y="9600"/>
                  </a:cubicBezTo>
                  <a:cubicBezTo>
                    <a:pt x="11375" y="9600"/>
                    <a:pt x="11733" y="9242"/>
                    <a:pt x="11733" y="8800"/>
                  </a:cubicBezTo>
                  <a:lnTo>
                    <a:pt x="11733" y="18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cs typeface="Manrope SemiBold" charset="0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Преимущества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медиации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/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принципы</a:t>
            </a:r>
            <a:endParaRPr lang="en-US" altLang="en-US" sz="24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sp>
        <p:nvSpPr>
          <p:cNvPr id="3" name="Rounded Rectangle 13"/>
          <p:cNvSpPr/>
          <p:nvPr>
            <p:custDataLst>
              <p:tags r:id="rId1"/>
            </p:custDataLst>
          </p:nvPr>
        </p:nvSpPr>
        <p:spPr>
          <a:xfrm rot="5400000">
            <a:off x="5917565" y="-1657350"/>
            <a:ext cx="517525" cy="100037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4" name="Rounded Rectangle 6"/>
          <p:cNvSpPr/>
          <p:nvPr>
            <p:custDataLst>
              <p:tags r:id="rId2"/>
            </p:custDataLst>
          </p:nvPr>
        </p:nvSpPr>
        <p:spPr>
          <a:xfrm rot="5400000">
            <a:off x="5901055" y="-916305"/>
            <a:ext cx="517525" cy="9981565"/>
          </a:xfrm>
          <a:prstGeom prst="roundRect">
            <a:avLst>
              <a:gd name="adj" fmla="val 499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5" name="Rounded Rectangle 19"/>
          <p:cNvSpPr/>
          <p:nvPr>
            <p:custDataLst>
              <p:tags r:id="rId3"/>
            </p:custDataLst>
          </p:nvPr>
        </p:nvSpPr>
        <p:spPr>
          <a:xfrm rot="5400000">
            <a:off x="5798185" y="1120775"/>
            <a:ext cx="751840" cy="101333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7" name="Rounded Rectangle 7"/>
          <p:cNvSpPr/>
          <p:nvPr>
            <p:custDataLst>
              <p:tags r:id="rId4"/>
            </p:custDataLst>
          </p:nvPr>
        </p:nvSpPr>
        <p:spPr>
          <a:xfrm rot="5400000">
            <a:off x="5850890" y="-2379980"/>
            <a:ext cx="517525" cy="10004425"/>
          </a:xfrm>
          <a:prstGeom prst="roundRect">
            <a:avLst>
              <a:gd name="adj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8" name="Rounded Rectangle 8"/>
          <p:cNvSpPr/>
          <p:nvPr>
            <p:custDataLst>
              <p:tags r:id="rId5"/>
            </p:custDataLst>
          </p:nvPr>
        </p:nvSpPr>
        <p:spPr>
          <a:xfrm rot="5400000" flipH="1">
            <a:off x="5870575" y="-3175000"/>
            <a:ext cx="517525" cy="9965055"/>
          </a:xfrm>
          <a:prstGeom prst="roundRect">
            <a:avLst>
              <a:gd name="adj" fmla="val 5000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10" name="Rounded Rectangle 14"/>
          <p:cNvSpPr/>
          <p:nvPr>
            <p:custDataLst>
              <p:tags r:id="rId6"/>
            </p:custDataLst>
          </p:nvPr>
        </p:nvSpPr>
        <p:spPr>
          <a:xfrm rot="5400000">
            <a:off x="5852795" y="401955"/>
            <a:ext cx="517525" cy="10005060"/>
          </a:xfrm>
          <a:prstGeom prst="roundRect">
            <a:avLst>
              <a:gd name="adj" fmla="val 0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11" name="Rounded Rectangle 15"/>
          <p:cNvSpPr/>
          <p:nvPr>
            <p:custDataLst>
              <p:tags r:id="rId7"/>
            </p:custDataLst>
          </p:nvPr>
        </p:nvSpPr>
        <p:spPr>
          <a:xfrm rot="5400000" flipH="1">
            <a:off x="5852160" y="-199390"/>
            <a:ext cx="517525" cy="10006330"/>
          </a:xfrm>
          <a:prstGeom prst="roundRect">
            <a:avLst>
              <a:gd name="adj" fmla="val 49999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24" name="Freeform 7"/>
          <p:cNvSpPr/>
          <p:nvPr>
            <p:custDataLst>
              <p:tags r:id="rId8"/>
            </p:custDataLst>
          </p:nvPr>
        </p:nvSpPr>
        <p:spPr bwMode="auto">
          <a:xfrm>
            <a:off x="325755" y="5962015"/>
            <a:ext cx="718185" cy="450850"/>
          </a:xfrm>
          <a:custGeom>
            <a:avLst/>
            <a:gdLst>
              <a:gd name="T0" fmla="*/ 11200 w 12266"/>
              <a:gd name="T1" fmla="*/ 8266 h 10666"/>
              <a:gd name="T2" fmla="*/ 7518 w 12266"/>
              <a:gd name="T3" fmla="*/ 8266 h 10666"/>
              <a:gd name="T4" fmla="*/ 8692 w 12266"/>
              <a:gd name="T5" fmla="*/ 10133 h 10666"/>
              <a:gd name="T6" fmla="*/ 9333 w 12266"/>
              <a:gd name="T7" fmla="*/ 10133 h 10666"/>
              <a:gd name="T8" fmla="*/ 9600 w 12266"/>
              <a:gd name="T9" fmla="*/ 10400 h 10666"/>
              <a:gd name="T10" fmla="*/ 9333 w 12266"/>
              <a:gd name="T11" fmla="*/ 10666 h 10666"/>
              <a:gd name="T12" fmla="*/ 2933 w 12266"/>
              <a:gd name="T13" fmla="*/ 10666 h 10666"/>
              <a:gd name="T14" fmla="*/ 2666 w 12266"/>
              <a:gd name="T15" fmla="*/ 10400 h 10666"/>
              <a:gd name="T16" fmla="*/ 2933 w 12266"/>
              <a:gd name="T17" fmla="*/ 10133 h 10666"/>
              <a:gd name="T18" fmla="*/ 3574 w 12266"/>
              <a:gd name="T19" fmla="*/ 10133 h 10666"/>
              <a:gd name="T20" fmla="*/ 4747 w 12266"/>
              <a:gd name="T21" fmla="*/ 8266 h 10666"/>
              <a:gd name="T22" fmla="*/ 1066 w 12266"/>
              <a:gd name="T23" fmla="*/ 8266 h 10666"/>
              <a:gd name="T24" fmla="*/ 0 w 12266"/>
              <a:gd name="T25" fmla="*/ 7200 h 10666"/>
              <a:gd name="T26" fmla="*/ 0 w 12266"/>
              <a:gd name="T27" fmla="*/ 1066 h 10666"/>
              <a:gd name="T28" fmla="*/ 1066 w 12266"/>
              <a:gd name="T29" fmla="*/ 0 h 10666"/>
              <a:gd name="T30" fmla="*/ 11200 w 12266"/>
              <a:gd name="T31" fmla="*/ 0 h 10666"/>
              <a:gd name="T32" fmla="*/ 12266 w 12266"/>
              <a:gd name="T33" fmla="*/ 1066 h 10666"/>
              <a:gd name="T34" fmla="*/ 12266 w 12266"/>
              <a:gd name="T35" fmla="*/ 7200 h 10666"/>
              <a:gd name="T36" fmla="*/ 11200 w 12266"/>
              <a:gd name="T37" fmla="*/ 8266 h 10666"/>
              <a:gd name="T38" fmla="*/ 4372 w 12266"/>
              <a:gd name="T39" fmla="*/ 10133 h 10666"/>
              <a:gd name="T40" fmla="*/ 7894 w 12266"/>
              <a:gd name="T41" fmla="*/ 10133 h 10666"/>
              <a:gd name="T42" fmla="*/ 6971 w 12266"/>
              <a:gd name="T43" fmla="*/ 8266 h 10666"/>
              <a:gd name="T44" fmla="*/ 5295 w 12266"/>
              <a:gd name="T45" fmla="*/ 8266 h 10666"/>
              <a:gd name="T46" fmla="*/ 4372 w 12266"/>
              <a:gd name="T47" fmla="*/ 10133 h 10666"/>
              <a:gd name="T48" fmla="*/ 11733 w 12266"/>
              <a:gd name="T49" fmla="*/ 1066 h 10666"/>
              <a:gd name="T50" fmla="*/ 11200 w 12266"/>
              <a:gd name="T51" fmla="*/ 533 h 10666"/>
              <a:gd name="T52" fmla="*/ 1066 w 12266"/>
              <a:gd name="T53" fmla="*/ 533 h 10666"/>
              <a:gd name="T54" fmla="*/ 533 w 12266"/>
              <a:gd name="T55" fmla="*/ 1066 h 10666"/>
              <a:gd name="T56" fmla="*/ 533 w 12266"/>
              <a:gd name="T57" fmla="*/ 6133 h 10666"/>
              <a:gd name="T58" fmla="*/ 11733 w 12266"/>
              <a:gd name="T59" fmla="*/ 6133 h 10666"/>
              <a:gd name="T60" fmla="*/ 11733 w 12266"/>
              <a:gd name="T61" fmla="*/ 1066 h 10666"/>
              <a:gd name="T62" fmla="*/ 11733 w 12266"/>
              <a:gd name="T63" fmla="*/ 6666 h 10666"/>
              <a:gd name="T64" fmla="*/ 533 w 12266"/>
              <a:gd name="T65" fmla="*/ 6666 h 10666"/>
              <a:gd name="T66" fmla="*/ 533 w 12266"/>
              <a:gd name="T67" fmla="*/ 7200 h 10666"/>
              <a:gd name="T68" fmla="*/ 1066 w 12266"/>
              <a:gd name="T69" fmla="*/ 7733 h 10666"/>
              <a:gd name="T70" fmla="*/ 11200 w 12266"/>
              <a:gd name="T71" fmla="*/ 7733 h 10666"/>
              <a:gd name="T72" fmla="*/ 11733 w 12266"/>
              <a:gd name="T73" fmla="*/ 7200 h 10666"/>
              <a:gd name="T74" fmla="*/ 11733 w 12266"/>
              <a:gd name="T75" fmla="*/ 6666 h 10666"/>
              <a:gd name="T76" fmla="*/ 6133 w 12266"/>
              <a:gd name="T77" fmla="*/ 7466 h 10666"/>
              <a:gd name="T78" fmla="*/ 5866 w 12266"/>
              <a:gd name="T79" fmla="*/ 7200 h 10666"/>
              <a:gd name="T80" fmla="*/ 6133 w 12266"/>
              <a:gd name="T81" fmla="*/ 6933 h 10666"/>
              <a:gd name="T82" fmla="*/ 6400 w 12266"/>
              <a:gd name="T83" fmla="*/ 7200 h 10666"/>
              <a:gd name="T84" fmla="*/ 6133 w 12266"/>
              <a:gd name="T85" fmla="*/ 7466 h 10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266" h="10666">
                <a:moveTo>
                  <a:pt x="11200" y="8266"/>
                </a:moveTo>
                <a:lnTo>
                  <a:pt x="7518" y="8266"/>
                </a:lnTo>
                <a:cubicBezTo>
                  <a:pt x="7677" y="9147"/>
                  <a:pt x="8204" y="9752"/>
                  <a:pt x="8692" y="10133"/>
                </a:cubicBezTo>
                <a:lnTo>
                  <a:pt x="9333" y="10133"/>
                </a:lnTo>
                <a:cubicBezTo>
                  <a:pt x="9480" y="10133"/>
                  <a:pt x="9600" y="10252"/>
                  <a:pt x="9600" y="10400"/>
                </a:cubicBezTo>
                <a:cubicBezTo>
                  <a:pt x="9600" y="10547"/>
                  <a:pt x="9480" y="10666"/>
                  <a:pt x="9333" y="10666"/>
                </a:cubicBezTo>
                <a:lnTo>
                  <a:pt x="2933" y="10666"/>
                </a:lnTo>
                <a:cubicBezTo>
                  <a:pt x="2786" y="10666"/>
                  <a:pt x="2666" y="10547"/>
                  <a:pt x="2666" y="10400"/>
                </a:cubicBezTo>
                <a:cubicBezTo>
                  <a:pt x="2666" y="10252"/>
                  <a:pt x="2786" y="10133"/>
                  <a:pt x="2933" y="10133"/>
                </a:cubicBezTo>
                <a:lnTo>
                  <a:pt x="3574" y="10133"/>
                </a:lnTo>
                <a:cubicBezTo>
                  <a:pt x="4061" y="9752"/>
                  <a:pt x="4589" y="9147"/>
                  <a:pt x="4747" y="8266"/>
                </a:cubicBezTo>
                <a:lnTo>
                  <a:pt x="1066" y="8266"/>
                </a:lnTo>
                <a:cubicBezTo>
                  <a:pt x="477" y="8266"/>
                  <a:pt x="0" y="7789"/>
                  <a:pt x="0" y="7200"/>
                </a:cubicBezTo>
                <a:lnTo>
                  <a:pt x="0" y="1066"/>
                </a:lnTo>
                <a:cubicBezTo>
                  <a:pt x="0" y="477"/>
                  <a:pt x="477" y="0"/>
                  <a:pt x="1066" y="0"/>
                </a:cubicBezTo>
                <a:lnTo>
                  <a:pt x="11200" y="0"/>
                </a:lnTo>
                <a:cubicBezTo>
                  <a:pt x="11789" y="0"/>
                  <a:pt x="12266" y="477"/>
                  <a:pt x="12266" y="1066"/>
                </a:cubicBezTo>
                <a:lnTo>
                  <a:pt x="12266" y="7200"/>
                </a:lnTo>
                <a:cubicBezTo>
                  <a:pt x="12266" y="7789"/>
                  <a:pt x="11789" y="8266"/>
                  <a:pt x="11200" y="8266"/>
                </a:cubicBezTo>
                <a:close/>
                <a:moveTo>
                  <a:pt x="4372" y="10133"/>
                </a:moveTo>
                <a:lnTo>
                  <a:pt x="7894" y="10133"/>
                </a:lnTo>
                <a:cubicBezTo>
                  <a:pt x="7468" y="9684"/>
                  <a:pt x="7090" y="9073"/>
                  <a:pt x="6971" y="8266"/>
                </a:cubicBezTo>
                <a:lnTo>
                  <a:pt x="5295" y="8266"/>
                </a:lnTo>
                <a:cubicBezTo>
                  <a:pt x="5176" y="9073"/>
                  <a:pt x="4798" y="9684"/>
                  <a:pt x="4372" y="10133"/>
                </a:cubicBezTo>
                <a:close/>
                <a:moveTo>
                  <a:pt x="11733" y="1066"/>
                </a:moveTo>
                <a:cubicBezTo>
                  <a:pt x="11733" y="772"/>
                  <a:pt x="11494" y="533"/>
                  <a:pt x="11200" y="533"/>
                </a:cubicBezTo>
                <a:lnTo>
                  <a:pt x="1066" y="533"/>
                </a:lnTo>
                <a:cubicBezTo>
                  <a:pt x="772" y="533"/>
                  <a:pt x="533" y="772"/>
                  <a:pt x="533" y="1066"/>
                </a:cubicBezTo>
                <a:lnTo>
                  <a:pt x="533" y="6133"/>
                </a:lnTo>
                <a:lnTo>
                  <a:pt x="11733" y="6133"/>
                </a:lnTo>
                <a:lnTo>
                  <a:pt x="11733" y="1066"/>
                </a:lnTo>
                <a:close/>
                <a:moveTo>
                  <a:pt x="11733" y="6666"/>
                </a:moveTo>
                <a:lnTo>
                  <a:pt x="533" y="6666"/>
                </a:lnTo>
                <a:lnTo>
                  <a:pt x="533" y="7200"/>
                </a:lnTo>
                <a:cubicBezTo>
                  <a:pt x="533" y="7494"/>
                  <a:pt x="772" y="7733"/>
                  <a:pt x="1066" y="7733"/>
                </a:cubicBezTo>
                <a:lnTo>
                  <a:pt x="11200" y="7733"/>
                </a:lnTo>
                <a:cubicBezTo>
                  <a:pt x="11494" y="7733"/>
                  <a:pt x="11733" y="7494"/>
                  <a:pt x="11733" y="7200"/>
                </a:cubicBezTo>
                <a:lnTo>
                  <a:pt x="11733" y="6666"/>
                </a:lnTo>
                <a:close/>
                <a:moveTo>
                  <a:pt x="6133" y="7466"/>
                </a:moveTo>
                <a:cubicBezTo>
                  <a:pt x="5986" y="7466"/>
                  <a:pt x="5866" y="7347"/>
                  <a:pt x="5866" y="7200"/>
                </a:cubicBezTo>
                <a:cubicBezTo>
                  <a:pt x="5866" y="7052"/>
                  <a:pt x="5986" y="6933"/>
                  <a:pt x="6133" y="6933"/>
                </a:cubicBezTo>
                <a:cubicBezTo>
                  <a:pt x="6280" y="6933"/>
                  <a:pt x="6400" y="7052"/>
                  <a:pt x="6400" y="7200"/>
                </a:cubicBezTo>
                <a:cubicBezTo>
                  <a:pt x="6400" y="7347"/>
                  <a:pt x="6280" y="7466"/>
                  <a:pt x="6133" y="746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Manrope SemiBold" charset="0"/>
            </a:endParaRPr>
          </a:p>
        </p:txBody>
      </p:sp>
      <p:sp>
        <p:nvSpPr>
          <p:cNvPr id="25" name="Freeform 7"/>
          <p:cNvSpPr/>
          <p:nvPr>
            <p:custDataLst>
              <p:tags r:id="rId9"/>
            </p:custDataLst>
          </p:nvPr>
        </p:nvSpPr>
        <p:spPr bwMode="auto">
          <a:xfrm>
            <a:off x="353060" y="1548765"/>
            <a:ext cx="575310" cy="353695"/>
          </a:xfrm>
          <a:custGeom>
            <a:avLst/>
            <a:gdLst>
              <a:gd name="T0" fmla="*/ 4627 w 12829"/>
              <a:gd name="T1" fmla="*/ 73 h 8407"/>
              <a:gd name="T2" fmla="*/ 12829 w 12829"/>
              <a:gd name="T3" fmla="*/ 73 h 8407"/>
              <a:gd name="T4" fmla="*/ 12829 w 12829"/>
              <a:gd name="T5" fmla="*/ 607 h 8407"/>
              <a:gd name="T6" fmla="*/ 4627 w 12829"/>
              <a:gd name="T7" fmla="*/ 607 h 8407"/>
              <a:gd name="T8" fmla="*/ 4627 w 12829"/>
              <a:gd name="T9" fmla="*/ 73 h 8407"/>
              <a:gd name="T10" fmla="*/ 4627 w 12829"/>
              <a:gd name="T11" fmla="*/ 2652 h 8407"/>
              <a:gd name="T12" fmla="*/ 12829 w 12829"/>
              <a:gd name="T13" fmla="*/ 2652 h 8407"/>
              <a:gd name="T14" fmla="*/ 12829 w 12829"/>
              <a:gd name="T15" fmla="*/ 3185 h 8407"/>
              <a:gd name="T16" fmla="*/ 4627 w 12829"/>
              <a:gd name="T17" fmla="*/ 3185 h 8407"/>
              <a:gd name="T18" fmla="*/ 4627 w 12829"/>
              <a:gd name="T19" fmla="*/ 2652 h 8407"/>
              <a:gd name="T20" fmla="*/ 4627 w 12829"/>
              <a:gd name="T21" fmla="*/ 5231 h 8407"/>
              <a:gd name="T22" fmla="*/ 12829 w 12829"/>
              <a:gd name="T23" fmla="*/ 5231 h 8407"/>
              <a:gd name="T24" fmla="*/ 12829 w 12829"/>
              <a:gd name="T25" fmla="*/ 5764 h 8407"/>
              <a:gd name="T26" fmla="*/ 4627 w 12829"/>
              <a:gd name="T27" fmla="*/ 5764 h 8407"/>
              <a:gd name="T28" fmla="*/ 4627 w 12829"/>
              <a:gd name="T29" fmla="*/ 5231 h 8407"/>
              <a:gd name="T30" fmla="*/ 4627 w 12829"/>
              <a:gd name="T31" fmla="*/ 7809 h 8407"/>
              <a:gd name="T32" fmla="*/ 12829 w 12829"/>
              <a:gd name="T33" fmla="*/ 7809 h 8407"/>
              <a:gd name="T34" fmla="*/ 12829 w 12829"/>
              <a:gd name="T35" fmla="*/ 8342 h 8407"/>
              <a:gd name="T36" fmla="*/ 4627 w 12829"/>
              <a:gd name="T37" fmla="*/ 8342 h 8407"/>
              <a:gd name="T38" fmla="*/ 4627 w 12829"/>
              <a:gd name="T39" fmla="*/ 7809 h 8407"/>
              <a:gd name="T40" fmla="*/ 1645 w 12829"/>
              <a:gd name="T41" fmla="*/ 533 h 8407"/>
              <a:gd name="T42" fmla="*/ 2726 w 12829"/>
              <a:gd name="T43" fmla="*/ 1614 h 8407"/>
              <a:gd name="T44" fmla="*/ 1645 w 12829"/>
              <a:gd name="T45" fmla="*/ 2696 h 8407"/>
              <a:gd name="T46" fmla="*/ 563 w 12829"/>
              <a:gd name="T47" fmla="*/ 1614 h 8407"/>
              <a:gd name="T48" fmla="*/ 1645 w 12829"/>
              <a:gd name="T49" fmla="*/ 533 h 8407"/>
              <a:gd name="T50" fmla="*/ 1645 w 12829"/>
              <a:gd name="T51" fmla="*/ 0 h 8407"/>
              <a:gd name="T52" fmla="*/ 29 w 12829"/>
              <a:gd name="T53" fmla="*/ 1614 h 8407"/>
              <a:gd name="T54" fmla="*/ 1644 w 12829"/>
              <a:gd name="T55" fmla="*/ 3200 h 8407"/>
              <a:gd name="T56" fmla="*/ 3259 w 12829"/>
              <a:gd name="T57" fmla="*/ 1614 h 8407"/>
              <a:gd name="T58" fmla="*/ 1645 w 12829"/>
              <a:gd name="T59" fmla="*/ 0 h 8407"/>
              <a:gd name="T60" fmla="*/ 1645 w 12829"/>
              <a:gd name="T61" fmla="*/ 5694 h 8407"/>
              <a:gd name="T62" fmla="*/ 2726 w 12829"/>
              <a:gd name="T63" fmla="*/ 6776 h 8407"/>
              <a:gd name="T64" fmla="*/ 1645 w 12829"/>
              <a:gd name="T65" fmla="*/ 7858 h 8407"/>
              <a:gd name="T66" fmla="*/ 563 w 12829"/>
              <a:gd name="T67" fmla="*/ 6776 h 8407"/>
              <a:gd name="T68" fmla="*/ 1645 w 12829"/>
              <a:gd name="T69" fmla="*/ 5694 h 8407"/>
              <a:gd name="T70" fmla="*/ 1645 w 12829"/>
              <a:gd name="T71" fmla="*/ 5161 h 8407"/>
              <a:gd name="T72" fmla="*/ 0 w 12829"/>
              <a:gd name="T73" fmla="*/ 6776 h 8407"/>
              <a:gd name="T74" fmla="*/ 1645 w 12829"/>
              <a:gd name="T75" fmla="*/ 8391 h 8407"/>
              <a:gd name="T76" fmla="*/ 3230 w 12829"/>
              <a:gd name="T77" fmla="*/ 6776 h 8407"/>
              <a:gd name="T78" fmla="*/ 1645 w 12829"/>
              <a:gd name="T79" fmla="*/ 5161 h 8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29" h="8407">
                <a:moveTo>
                  <a:pt x="4627" y="73"/>
                </a:moveTo>
                <a:lnTo>
                  <a:pt x="12829" y="73"/>
                </a:lnTo>
                <a:lnTo>
                  <a:pt x="12829" y="607"/>
                </a:lnTo>
                <a:lnTo>
                  <a:pt x="4627" y="607"/>
                </a:lnTo>
                <a:lnTo>
                  <a:pt x="4627" y="73"/>
                </a:lnTo>
                <a:close/>
                <a:moveTo>
                  <a:pt x="4627" y="2652"/>
                </a:moveTo>
                <a:lnTo>
                  <a:pt x="12829" y="2652"/>
                </a:lnTo>
                <a:lnTo>
                  <a:pt x="12829" y="3185"/>
                </a:lnTo>
                <a:lnTo>
                  <a:pt x="4627" y="3185"/>
                </a:lnTo>
                <a:lnTo>
                  <a:pt x="4627" y="2652"/>
                </a:lnTo>
                <a:close/>
                <a:moveTo>
                  <a:pt x="4627" y="5231"/>
                </a:moveTo>
                <a:lnTo>
                  <a:pt x="12829" y="5231"/>
                </a:lnTo>
                <a:lnTo>
                  <a:pt x="12829" y="5764"/>
                </a:lnTo>
                <a:lnTo>
                  <a:pt x="4627" y="5764"/>
                </a:lnTo>
                <a:lnTo>
                  <a:pt x="4627" y="5231"/>
                </a:lnTo>
                <a:close/>
                <a:moveTo>
                  <a:pt x="4627" y="7809"/>
                </a:moveTo>
                <a:lnTo>
                  <a:pt x="12829" y="7809"/>
                </a:lnTo>
                <a:lnTo>
                  <a:pt x="12829" y="8342"/>
                </a:lnTo>
                <a:lnTo>
                  <a:pt x="4627" y="8342"/>
                </a:lnTo>
                <a:lnTo>
                  <a:pt x="4627" y="7809"/>
                </a:lnTo>
                <a:close/>
                <a:moveTo>
                  <a:pt x="1645" y="533"/>
                </a:moveTo>
                <a:cubicBezTo>
                  <a:pt x="2241" y="534"/>
                  <a:pt x="2725" y="1017"/>
                  <a:pt x="2726" y="1614"/>
                </a:cubicBezTo>
                <a:cubicBezTo>
                  <a:pt x="2725" y="2211"/>
                  <a:pt x="2242" y="2695"/>
                  <a:pt x="1645" y="2696"/>
                </a:cubicBezTo>
                <a:cubicBezTo>
                  <a:pt x="1047" y="2695"/>
                  <a:pt x="563" y="2211"/>
                  <a:pt x="563" y="1614"/>
                </a:cubicBezTo>
                <a:cubicBezTo>
                  <a:pt x="564" y="1017"/>
                  <a:pt x="1048" y="533"/>
                  <a:pt x="1645" y="533"/>
                </a:cubicBezTo>
                <a:moveTo>
                  <a:pt x="1645" y="0"/>
                </a:moveTo>
                <a:cubicBezTo>
                  <a:pt x="753" y="0"/>
                  <a:pt x="30" y="722"/>
                  <a:pt x="29" y="1614"/>
                </a:cubicBezTo>
                <a:cubicBezTo>
                  <a:pt x="45" y="2494"/>
                  <a:pt x="764" y="3200"/>
                  <a:pt x="1644" y="3200"/>
                </a:cubicBezTo>
                <a:cubicBezTo>
                  <a:pt x="2525" y="3200"/>
                  <a:pt x="3243" y="2494"/>
                  <a:pt x="3259" y="1614"/>
                </a:cubicBezTo>
                <a:cubicBezTo>
                  <a:pt x="3259" y="722"/>
                  <a:pt x="2536" y="0"/>
                  <a:pt x="1645" y="0"/>
                </a:cubicBezTo>
                <a:close/>
                <a:moveTo>
                  <a:pt x="1645" y="5694"/>
                </a:moveTo>
                <a:cubicBezTo>
                  <a:pt x="2242" y="5695"/>
                  <a:pt x="2726" y="6179"/>
                  <a:pt x="2726" y="6776"/>
                </a:cubicBezTo>
                <a:cubicBezTo>
                  <a:pt x="2725" y="7373"/>
                  <a:pt x="2241" y="7857"/>
                  <a:pt x="1645" y="7858"/>
                </a:cubicBezTo>
                <a:cubicBezTo>
                  <a:pt x="1048" y="7857"/>
                  <a:pt x="564" y="7373"/>
                  <a:pt x="563" y="6776"/>
                </a:cubicBezTo>
                <a:cubicBezTo>
                  <a:pt x="563" y="6179"/>
                  <a:pt x="1047" y="5695"/>
                  <a:pt x="1645" y="5694"/>
                </a:cubicBezTo>
                <a:moveTo>
                  <a:pt x="1645" y="5161"/>
                </a:moveTo>
                <a:cubicBezTo>
                  <a:pt x="741" y="5144"/>
                  <a:pt x="0" y="5872"/>
                  <a:pt x="0" y="6776"/>
                </a:cubicBezTo>
                <a:cubicBezTo>
                  <a:pt x="0" y="7679"/>
                  <a:pt x="741" y="8407"/>
                  <a:pt x="1645" y="8391"/>
                </a:cubicBezTo>
                <a:cubicBezTo>
                  <a:pt x="2525" y="8375"/>
                  <a:pt x="3230" y="7656"/>
                  <a:pt x="3230" y="6776"/>
                </a:cubicBezTo>
                <a:cubicBezTo>
                  <a:pt x="3230" y="5895"/>
                  <a:pt x="2525" y="5177"/>
                  <a:pt x="1645" y="5161"/>
                </a:cubicBezTo>
                <a:close/>
              </a:path>
            </a:pathLst>
          </a:custGeom>
          <a:solidFill>
            <a:srgbClr val="F5B2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Manrope SemiBold" charset="0"/>
            </a:endParaRPr>
          </a:p>
        </p:txBody>
      </p:sp>
      <p:sp>
        <p:nvSpPr>
          <p:cNvPr id="26" name="Freeform 7"/>
          <p:cNvSpPr/>
          <p:nvPr>
            <p:custDataLst>
              <p:tags r:id="rId10"/>
            </p:custDataLst>
          </p:nvPr>
        </p:nvSpPr>
        <p:spPr bwMode="auto">
          <a:xfrm>
            <a:off x="10988040" y="615950"/>
            <a:ext cx="750570" cy="419100"/>
          </a:xfrm>
          <a:custGeom>
            <a:avLst/>
            <a:gdLst>
              <a:gd name="T0" fmla="*/ 1066 w 12266"/>
              <a:gd name="T1" fmla="*/ 9066 h 9066"/>
              <a:gd name="T2" fmla="*/ 0 w 12266"/>
              <a:gd name="T3" fmla="*/ 2133 h 9066"/>
              <a:gd name="T4" fmla="*/ 1333 w 12266"/>
              <a:gd name="T5" fmla="*/ 1066 h 9066"/>
              <a:gd name="T6" fmla="*/ 2400 w 12266"/>
              <a:gd name="T7" fmla="*/ 533 h 9066"/>
              <a:gd name="T8" fmla="*/ 3466 w 12266"/>
              <a:gd name="T9" fmla="*/ 1066 h 9066"/>
              <a:gd name="T10" fmla="*/ 4533 w 12266"/>
              <a:gd name="T11" fmla="*/ 266 h 9066"/>
              <a:gd name="T12" fmla="*/ 7200 w 12266"/>
              <a:gd name="T13" fmla="*/ 0 h 9066"/>
              <a:gd name="T14" fmla="*/ 8266 w 12266"/>
              <a:gd name="T15" fmla="*/ 800 h 9066"/>
              <a:gd name="T16" fmla="*/ 11200 w 12266"/>
              <a:gd name="T17" fmla="*/ 1066 h 9066"/>
              <a:gd name="T18" fmla="*/ 12266 w 12266"/>
              <a:gd name="T19" fmla="*/ 8000 h 9066"/>
              <a:gd name="T20" fmla="*/ 11733 w 12266"/>
              <a:gd name="T21" fmla="*/ 2133 h 9066"/>
              <a:gd name="T22" fmla="*/ 8741 w 12266"/>
              <a:gd name="T23" fmla="*/ 1596 h 9066"/>
              <a:gd name="T24" fmla="*/ 7321 w 12266"/>
              <a:gd name="T25" fmla="*/ 609 h 9066"/>
              <a:gd name="T26" fmla="*/ 7200 w 12266"/>
              <a:gd name="T27" fmla="*/ 533 h 9066"/>
              <a:gd name="T28" fmla="*/ 4953 w 12266"/>
              <a:gd name="T29" fmla="*/ 595 h 9066"/>
              <a:gd name="T30" fmla="*/ 4377 w 12266"/>
              <a:gd name="T31" fmla="*/ 1176 h 9066"/>
              <a:gd name="T32" fmla="*/ 2418 w 12266"/>
              <a:gd name="T33" fmla="*/ 1598 h 9066"/>
              <a:gd name="T34" fmla="*/ 1866 w 12266"/>
              <a:gd name="T35" fmla="*/ 1600 h 9066"/>
              <a:gd name="T36" fmla="*/ 1066 w 12266"/>
              <a:gd name="T37" fmla="*/ 1600 h 9066"/>
              <a:gd name="T38" fmla="*/ 533 w 12266"/>
              <a:gd name="T39" fmla="*/ 8000 h 9066"/>
              <a:gd name="T40" fmla="*/ 11200 w 12266"/>
              <a:gd name="T41" fmla="*/ 8533 h 9066"/>
              <a:gd name="T42" fmla="*/ 11733 w 12266"/>
              <a:gd name="T43" fmla="*/ 2133 h 9066"/>
              <a:gd name="T44" fmla="*/ 3200 w 12266"/>
              <a:gd name="T45" fmla="*/ 5066 h 9066"/>
              <a:gd name="T46" fmla="*/ 9066 w 12266"/>
              <a:gd name="T47" fmla="*/ 5066 h 9066"/>
              <a:gd name="T48" fmla="*/ 6133 w 12266"/>
              <a:gd name="T49" fmla="*/ 2666 h 9066"/>
              <a:gd name="T50" fmla="*/ 6133 w 12266"/>
              <a:gd name="T51" fmla="*/ 7466 h 9066"/>
              <a:gd name="T52" fmla="*/ 6133 w 12266"/>
              <a:gd name="T53" fmla="*/ 2666 h 9066"/>
              <a:gd name="T54" fmla="*/ 4800 w 12266"/>
              <a:gd name="T55" fmla="*/ 5066 h 9066"/>
              <a:gd name="T56" fmla="*/ 7466 w 12266"/>
              <a:gd name="T57" fmla="*/ 5066 h 9066"/>
              <a:gd name="T58" fmla="*/ 6133 w 12266"/>
              <a:gd name="T59" fmla="*/ 4266 h 9066"/>
              <a:gd name="T60" fmla="*/ 6133 w 12266"/>
              <a:gd name="T61" fmla="*/ 5866 h 9066"/>
              <a:gd name="T62" fmla="*/ 6133 w 12266"/>
              <a:gd name="T63" fmla="*/ 4266 h 9066"/>
              <a:gd name="T64" fmla="*/ 1333 w 12266"/>
              <a:gd name="T65" fmla="*/ 3200 h 9066"/>
              <a:gd name="T66" fmla="*/ 1066 w 12266"/>
              <a:gd name="T67" fmla="*/ 2400 h 9066"/>
              <a:gd name="T68" fmla="*/ 2400 w 12266"/>
              <a:gd name="T69" fmla="*/ 2133 h 9066"/>
              <a:gd name="T70" fmla="*/ 2666 w 12266"/>
              <a:gd name="T71" fmla="*/ 2933 h 9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266" h="9066">
                <a:moveTo>
                  <a:pt x="11200" y="9066"/>
                </a:moveTo>
                <a:lnTo>
                  <a:pt x="1066" y="9066"/>
                </a:lnTo>
                <a:cubicBezTo>
                  <a:pt x="477" y="9066"/>
                  <a:pt x="0" y="8589"/>
                  <a:pt x="0" y="8000"/>
                </a:cubicBezTo>
                <a:lnTo>
                  <a:pt x="0" y="2133"/>
                </a:lnTo>
                <a:cubicBezTo>
                  <a:pt x="0" y="1544"/>
                  <a:pt x="477" y="1066"/>
                  <a:pt x="1066" y="1066"/>
                </a:cubicBezTo>
                <a:lnTo>
                  <a:pt x="1333" y="1066"/>
                </a:lnTo>
                <a:cubicBezTo>
                  <a:pt x="1333" y="772"/>
                  <a:pt x="1572" y="533"/>
                  <a:pt x="1866" y="533"/>
                </a:cubicBezTo>
                <a:lnTo>
                  <a:pt x="2400" y="533"/>
                </a:lnTo>
                <a:cubicBezTo>
                  <a:pt x="2694" y="533"/>
                  <a:pt x="2933" y="772"/>
                  <a:pt x="2933" y="1066"/>
                </a:cubicBezTo>
                <a:lnTo>
                  <a:pt x="3466" y="1066"/>
                </a:lnTo>
                <a:cubicBezTo>
                  <a:pt x="3466" y="1066"/>
                  <a:pt x="3766" y="1033"/>
                  <a:pt x="4000" y="800"/>
                </a:cubicBezTo>
                <a:lnTo>
                  <a:pt x="4533" y="266"/>
                </a:lnTo>
                <a:cubicBezTo>
                  <a:pt x="4533" y="266"/>
                  <a:pt x="4741" y="0"/>
                  <a:pt x="5066" y="0"/>
                </a:cubicBezTo>
                <a:lnTo>
                  <a:pt x="7200" y="0"/>
                </a:lnTo>
                <a:cubicBezTo>
                  <a:pt x="7550" y="0"/>
                  <a:pt x="7733" y="266"/>
                  <a:pt x="7733" y="266"/>
                </a:cubicBezTo>
                <a:lnTo>
                  <a:pt x="8266" y="800"/>
                </a:lnTo>
                <a:cubicBezTo>
                  <a:pt x="8500" y="1033"/>
                  <a:pt x="8800" y="1066"/>
                  <a:pt x="8800" y="1066"/>
                </a:cubicBezTo>
                <a:lnTo>
                  <a:pt x="11200" y="1066"/>
                </a:lnTo>
                <a:cubicBezTo>
                  <a:pt x="11789" y="1066"/>
                  <a:pt x="12266" y="1544"/>
                  <a:pt x="12266" y="2133"/>
                </a:cubicBezTo>
                <a:lnTo>
                  <a:pt x="12266" y="8000"/>
                </a:lnTo>
                <a:cubicBezTo>
                  <a:pt x="12266" y="8589"/>
                  <a:pt x="11789" y="9066"/>
                  <a:pt x="11200" y="9066"/>
                </a:cubicBezTo>
                <a:close/>
                <a:moveTo>
                  <a:pt x="11733" y="2133"/>
                </a:moveTo>
                <a:cubicBezTo>
                  <a:pt x="11733" y="1838"/>
                  <a:pt x="11494" y="1600"/>
                  <a:pt x="11200" y="1600"/>
                </a:cubicBezTo>
                <a:lnTo>
                  <a:pt x="8741" y="1596"/>
                </a:lnTo>
                <a:cubicBezTo>
                  <a:pt x="8659" y="1587"/>
                  <a:pt x="8237" y="1524"/>
                  <a:pt x="7889" y="1177"/>
                </a:cubicBezTo>
                <a:lnTo>
                  <a:pt x="7321" y="609"/>
                </a:lnTo>
                <a:lnTo>
                  <a:pt x="7294" y="568"/>
                </a:lnTo>
                <a:cubicBezTo>
                  <a:pt x="7267" y="547"/>
                  <a:pt x="7234" y="535"/>
                  <a:pt x="7200" y="533"/>
                </a:cubicBezTo>
                <a:lnTo>
                  <a:pt x="5066" y="533"/>
                </a:lnTo>
                <a:cubicBezTo>
                  <a:pt x="5026" y="533"/>
                  <a:pt x="4966" y="580"/>
                  <a:pt x="4953" y="595"/>
                </a:cubicBezTo>
                <a:lnTo>
                  <a:pt x="4933" y="620"/>
                </a:lnTo>
                <a:lnTo>
                  <a:pt x="4377" y="1176"/>
                </a:lnTo>
                <a:cubicBezTo>
                  <a:pt x="4029" y="1524"/>
                  <a:pt x="3606" y="1587"/>
                  <a:pt x="3525" y="1596"/>
                </a:cubicBezTo>
                <a:lnTo>
                  <a:pt x="2418" y="1598"/>
                </a:lnTo>
                <a:cubicBezTo>
                  <a:pt x="2412" y="1598"/>
                  <a:pt x="2406" y="1600"/>
                  <a:pt x="2400" y="1600"/>
                </a:cubicBezTo>
                <a:lnTo>
                  <a:pt x="1866" y="1600"/>
                </a:lnTo>
                <a:cubicBezTo>
                  <a:pt x="1863" y="1600"/>
                  <a:pt x="1859" y="1599"/>
                  <a:pt x="1856" y="1599"/>
                </a:cubicBezTo>
                <a:lnTo>
                  <a:pt x="1066" y="1600"/>
                </a:lnTo>
                <a:cubicBezTo>
                  <a:pt x="772" y="1600"/>
                  <a:pt x="533" y="1838"/>
                  <a:pt x="533" y="2133"/>
                </a:cubicBezTo>
                <a:lnTo>
                  <a:pt x="533" y="8000"/>
                </a:lnTo>
                <a:cubicBezTo>
                  <a:pt x="533" y="8294"/>
                  <a:pt x="772" y="8533"/>
                  <a:pt x="1066" y="8533"/>
                </a:cubicBezTo>
                <a:lnTo>
                  <a:pt x="11200" y="8533"/>
                </a:lnTo>
                <a:cubicBezTo>
                  <a:pt x="11494" y="8533"/>
                  <a:pt x="11733" y="8294"/>
                  <a:pt x="11733" y="8000"/>
                </a:cubicBezTo>
                <a:lnTo>
                  <a:pt x="11733" y="2133"/>
                </a:lnTo>
                <a:close/>
                <a:moveTo>
                  <a:pt x="6133" y="8000"/>
                </a:moveTo>
                <a:cubicBezTo>
                  <a:pt x="4513" y="8000"/>
                  <a:pt x="3200" y="6686"/>
                  <a:pt x="3200" y="5066"/>
                </a:cubicBezTo>
                <a:cubicBezTo>
                  <a:pt x="3200" y="3446"/>
                  <a:pt x="4513" y="2133"/>
                  <a:pt x="6133" y="2133"/>
                </a:cubicBezTo>
                <a:cubicBezTo>
                  <a:pt x="7753" y="2133"/>
                  <a:pt x="9066" y="3446"/>
                  <a:pt x="9066" y="5066"/>
                </a:cubicBezTo>
                <a:cubicBezTo>
                  <a:pt x="9066" y="6686"/>
                  <a:pt x="7753" y="8000"/>
                  <a:pt x="6133" y="8000"/>
                </a:cubicBezTo>
                <a:close/>
                <a:moveTo>
                  <a:pt x="6133" y="2666"/>
                </a:moveTo>
                <a:cubicBezTo>
                  <a:pt x="4807" y="2666"/>
                  <a:pt x="3733" y="3741"/>
                  <a:pt x="3733" y="5066"/>
                </a:cubicBezTo>
                <a:cubicBezTo>
                  <a:pt x="3733" y="6392"/>
                  <a:pt x="4807" y="7466"/>
                  <a:pt x="6133" y="7466"/>
                </a:cubicBezTo>
                <a:cubicBezTo>
                  <a:pt x="7459" y="7466"/>
                  <a:pt x="8533" y="6392"/>
                  <a:pt x="8533" y="5066"/>
                </a:cubicBezTo>
                <a:cubicBezTo>
                  <a:pt x="8533" y="3741"/>
                  <a:pt x="7459" y="2666"/>
                  <a:pt x="6133" y="2666"/>
                </a:cubicBezTo>
                <a:close/>
                <a:moveTo>
                  <a:pt x="6133" y="6400"/>
                </a:moveTo>
                <a:cubicBezTo>
                  <a:pt x="5396" y="6400"/>
                  <a:pt x="4800" y="5803"/>
                  <a:pt x="4800" y="5066"/>
                </a:cubicBezTo>
                <a:cubicBezTo>
                  <a:pt x="4800" y="4330"/>
                  <a:pt x="5396" y="3733"/>
                  <a:pt x="6133" y="3733"/>
                </a:cubicBezTo>
                <a:cubicBezTo>
                  <a:pt x="6870" y="3733"/>
                  <a:pt x="7466" y="4330"/>
                  <a:pt x="7466" y="5066"/>
                </a:cubicBezTo>
                <a:cubicBezTo>
                  <a:pt x="7466" y="5803"/>
                  <a:pt x="6870" y="6400"/>
                  <a:pt x="6133" y="6400"/>
                </a:cubicBezTo>
                <a:close/>
                <a:moveTo>
                  <a:pt x="6133" y="4266"/>
                </a:moveTo>
                <a:cubicBezTo>
                  <a:pt x="5699" y="4278"/>
                  <a:pt x="5353" y="4632"/>
                  <a:pt x="5353" y="5066"/>
                </a:cubicBezTo>
                <a:cubicBezTo>
                  <a:pt x="5353" y="5500"/>
                  <a:pt x="5699" y="5855"/>
                  <a:pt x="6133" y="5866"/>
                </a:cubicBezTo>
                <a:cubicBezTo>
                  <a:pt x="6575" y="5866"/>
                  <a:pt x="6933" y="5508"/>
                  <a:pt x="6933" y="5066"/>
                </a:cubicBezTo>
                <a:cubicBezTo>
                  <a:pt x="6933" y="4625"/>
                  <a:pt x="6575" y="4266"/>
                  <a:pt x="6133" y="4266"/>
                </a:cubicBezTo>
                <a:close/>
                <a:moveTo>
                  <a:pt x="2400" y="3200"/>
                </a:moveTo>
                <a:lnTo>
                  <a:pt x="1333" y="3200"/>
                </a:lnTo>
                <a:cubicBezTo>
                  <a:pt x="1186" y="3200"/>
                  <a:pt x="1066" y="3080"/>
                  <a:pt x="1066" y="2933"/>
                </a:cubicBezTo>
                <a:lnTo>
                  <a:pt x="1066" y="2400"/>
                </a:lnTo>
                <a:cubicBezTo>
                  <a:pt x="1066" y="2252"/>
                  <a:pt x="1186" y="2133"/>
                  <a:pt x="1333" y="2133"/>
                </a:cubicBezTo>
                <a:lnTo>
                  <a:pt x="2400" y="2133"/>
                </a:lnTo>
                <a:cubicBezTo>
                  <a:pt x="2547" y="2133"/>
                  <a:pt x="2666" y="2252"/>
                  <a:pt x="2666" y="2400"/>
                </a:cubicBezTo>
                <a:lnTo>
                  <a:pt x="2666" y="2933"/>
                </a:lnTo>
                <a:cubicBezTo>
                  <a:pt x="2666" y="3080"/>
                  <a:pt x="2547" y="3200"/>
                  <a:pt x="2400" y="32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Manrope SemiBold" charset="0"/>
            </a:endParaRPr>
          </a:p>
        </p:txBody>
      </p:sp>
      <p:sp>
        <p:nvSpPr>
          <p:cNvPr id="27" name="Freeform 7"/>
          <p:cNvSpPr/>
          <p:nvPr>
            <p:custDataLst>
              <p:tags r:id="rId11"/>
            </p:custDataLst>
          </p:nvPr>
        </p:nvSpPr>
        <p:spPr bwMode="auto">
          <a:xfrm>
            <a:off x="11242040" y="3603625"/>
            <a:ext cx="615315" cy="448310"/>
          </a:xfrm>
          <a:custGeom>
            <a:avLst/>
            <a:gdLst>
              <a:gd name="T0" fmla="*/ 10113 w 12579"/>
              <a:gd name="T1" fmla="*/ 1662 h 12800"/>
              <a:gd name="T2" fmla="*/ 6151 w 12579"/>
              <a:gd name="T3" fmla="*/ 0 h 12800"/>
              <a:gd name="T4" fmla="*/ 2189 w 12579"/>
              <a:gd name="T5" fmla="*/ 1662 h 12800"/>
              <a:gd name="T6" fmla="*/ 2189 w 12579"/>
              <a:gd name="T7" fmla="*/ 9669 h 12800"/>
              <a:gd name="T8" fmla="*/ 6151 w 12579"/>
              <a:gd name="T9" fmla="*/ 11332 h 12800"/>
              <a:gd name="T10" fmla="*/ 10113 w 12579"/>
              <a:gd name="T11" fmla="*/ 9669 h 12800"/>
              <a:gd name="T12" fmla="*/ 10113 w 12579"/>
              <a:gd name="T13" fmla="*/ 1662 h 12800"/>
              <a:gd name="T14" fmla="*/ 6151 w 12579"/>
              <a:gd name="T15" fmla="*/ 10611 h 12800"/>
              <a:gd name="T16" fmla="*/ 2688 w 12579"/>
              <a:gd name="T17" fmla="*/ 9171 h 12800"/>
              <a:gd name="T18" fmla="*/ 2688 w 12579"/>
              <a:gd name="T19" fmla="*/ 2161 h 12800"/>
              <a:gd name="T20" fmla="*/ 6151 w 12579"/>
              <a:gd name="T21" fmla="*/ 720 h 12800"/>
              <a:gd name="T22" fmla="*/ 9614 w 12579"/>
              <a:gd name="T23" fmla="*/ 2161 h 12800"/>
              <a:gd name="T24" fmla="*/ 9614 w 12579"/>
              <a:gd name="T25" fmla="*/ 9171 h 12800"/>
              <a:gd name="T26" fmla="*/ 6151 w 12579"/>
              <a:gd name="T27" fmla="*/ 10611 h 12800"/>
              <a:gd name="T28" fmla="*/ 12440 w 12579"/>
              <a:gd name="T29" fmla="*/ 12163 h 12800"/>
              <a:gd name="T30" fmla="*/ 10695 w 12579"/>
              <a:gd name="T31" fmla="*/ 10417 h 12800"/>
              <a:gd name="T32" fmla="*/ 10196 w 12579"/>
              <a:gd name="T33" fmla="*/ 10417 h 12800"/>
              <a:gd name="T34" fmla="*/ 10196 w 12579"/>
              <a:gd name="T35" fmla="*/ 10916 h 12800"/>
              <a:gd name="T36" fmla="*/ 11942 w 12579"/>
              <a:gd name="T37" fmla="*/ 12689 h 12800"/>
              <a:gd name="T38" fmla="*/ 12191 w 12579"/>
              <a:gd name="T39" fmla="*/ 12800 h 12800"/>
              <a:gd name="T40" fmla="*/ 12440 w 12579"/>
              <a:gd name="T41" fmla="*/ 12689 h 12800"/>
              <a:gd name="T42" fmla="*/ 12440 w 12579"/>
              <a:gd name="T43" fmla="*/ 12163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579" h="12800">
                <a:moveTo>
                  <a:pt x="10113" y="1662"/>
                </a:moveTo>
                <a:cubicBezTo>
                  <a:pt x="9060" y="582"/>
                  <a:pt x="7647" y="0"/>
                  <a:pt x="6151" y="0"/>
                </a:cubicBezTo>
                <a:cubicBezTo>
                  <a:pt x="4655" y="0"/>
                  <a:pt x="3242" y="582"/>
                  <a:pt x="2189" y="1662"/>
                </a:cubicBezTo>
                <a:cubicBezTo>
                  <a:pt x="0" y="3879"/>
                  <a:pt x="0" y="7453"/>
                  <a:pt x="2189" y="9669"/>
                </a:cubicBezTo>
                <a:cubicBezTo>
                  <a:pt x="3242" y="10750"/>
                  <a:pt x="4655" y="11332"/>
                  <a:pt x="6151" y="11332"/>
                </a:cubicBezTo>
                <a:cubicBezTo>
                  <a:pt x="7647" y="11332"/>
                  <a:pt x="9060" y="10750"/>
                  <a:pt x="10113" y="9669"/>
                </a:cubicBezTo>
                <a:cubicBezTo>
                  <a:pt x="12302" y="7453"/>
                  <a:pt x="12302" y="3879"/>
                  <a:pt x="10113" y="1662"/>
                </a:cubicBezTo>
                <a:close/>
                <a:moveTo>
                  <a:pt x="6151" y="10611"/>
                </a:moveTo>
                <a:cubicBezTo>
                  <a:pt x="4849" y="10611"/>
                  <a:pt x="3602" y="10085"/>
                  <a:pt x="2688" y="9171"/>
                </a:cubicBezTo>
                <a:cubicBezTo>
                  <a:pt x="776" y="7231"/>
                  <a:pt x="776" y="4100"/>
                  <a:pt x="2688" y="2161"/>
                </a:cubicBezTo>
                <a:cubicBezTo>
                  <a:pt x="3602" y="1219"/>
                  <a:pt x="4849" y="720"/>
                  <a:pt x="6151" y="720"/>
                </a:cubicBezTo>
                <a:cubicBezTo>
                  <a:pt x="7453" y="720"/>
                  <a:pt x="8700" y="1247"/>
                  <a:pt x="9614" y="2161"/>
                </a:cubicBezTo>
                <a:cubicBezTo>
                  <a:pt x="11526" y="4100"/>
                  <a:pt x="11526" y="7231"/>
                  <a:pt x="9614" y="9171"/>
                </a:cubicBezTo>
                <a:cubicBezTo>
                  <a:pt x="8700" y="10113"/>
                  <a:pt x="7453" y="10611"/>
                  <a:pt x="6151" y="10611"/>
                </a:cubicBezTo>
                <a:close/>
                <a:moveTo>
                  <a:pt x="12440" y="12163"/>
                </a:moveTo>
                <a:lnTo>
                  <a:pt x="10695" y="10417"/>
                </a:lnTo>
                <a:cubicBezTo>
                  <a:pt x="10556" y="10279"/>
                  <a:pt x="10335" y="10279"/>
                  <a:pt x="10196" y="10417"/>
                </a:cubicBezTo>
                <a:cubicBezTo>
                  <a:pt x="10058" y="10556"/>
                  <a:pt x="10058" y="10777"/>
                  <a:pt x="10196" y="10916"/>
                </a:cubicBezTo>
                <a:lnTo>
                  <a:pt x="11942" y="12689"/>
                </a:lnTo>
                <a:cubicBezTo>
                  <a:pt x="11997" y="12745"/>
                  <a:pt x="12108" y="12800"/>
                  <a:pt x="12191" y="12800"/>
                </a:cubicBezTo>
                <a:cubicBezTo>
                  <a:pt x="12274" y="12800"/>
                  <a:pt x="12357" y="12772"/>
                  <a:pt x="12440" y="12689"/>
                </a:cubicBezTo>
                <a:cubicBezTo>
                  <a:pt x="12579" y="12523"/>
                  <a:pt x="12579" y="12301"/>
                  <a:pt x="12440" y="12163"/>
                </a:cubicBezTo>
                <a:close/>
              </a:path>
            </a:pathLst>
          </a:custGeom>
          <a:solidFill>
            <a:srgbClr val="F5B2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Manrope SemiBold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183640" y="1511300"/>
            <a:ext cx="9966960" cy="323278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Добровольный характер процедуры;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8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Процесс медиации</a:t>
            </a:r>
            <a:r>
              <a:rPr lang="ru-RU" altLang="en-US" sz="2400" b="0">
                <a:latin typeface="Times New Roman" panose="02020603050405020304"/>
                <a:ea typeface="SimSun" panose="02010600030101010101" pitchFamily="2" charset="-122"/>
              </a:rPr>
              <a:t> - </a:t>
            </a: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это конфиденциальный процесс;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8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Беспристрастность;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457200" lvl="1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8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Медиация подразумевает равноправие сторон, в ней участвующих;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Скорость разрешения конфликта;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8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400" b="0">
                <a:latin typeface="Times New Roman" panose="02020603050405020304"/>
                <a:ea typeface="SimSun" panose="02010600030101010101" pitchFamily="2" charset="-122"/>
              </a:rPr>
              <a:t>Переговоры носят конструктивный характер;</a:t>
            </a:r>
            <a:endParaRPr lang="en-US" altLang="zh-CN" sz="24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endParaRPr lang="en-US" altLang="zh-CN" sz="2800" b="0">
              <a:latin typeface="Times New Roman" panose="02020603050405020304"/>
              <a:ea typeface="SimSun" panose="02010600030101010101" pitchFamily="2" charset="-122"/>
            </a:endParaRPr>
          </a:p>
          <a:p>
            <a:pPr marL="0" indent="0" algn="just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000" b="0">
                <a:latin typeface="Times New Roman" panose="02020603050405020304"/>
                <a:ea typeface="SimSun" panose="02010600030101010101" pitchFamily="2" charset="-122"/>
              </a:rPr>
              <a:t>При решении спора с помощью медиации достигнутые достижения договоренности более долговечны и отвечают реальному положению вещей.</a:t>
            </a:r>
            <a:endParaRPr lang="en-US" altLang="zh-CN" sz="2000" b="0">
              <a:latin typeface="Times New Roman" panose="02020603050405020304"/>
              <a:ea typeface="SimSun" panose="02010600030101010101" pitchFamily="2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Сферы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применения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медиации</a:t>
            </a:r>
            <a:endParaRPr lang="en-US" altLang="en-US" sz="28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3420" y="1363407"/>
            <a:ext cx="10819874" cy="4986020"/>
            <a:chOff x="266688" y="1244699"/>
            <a:chExt cx="11177166" cy="5150667"/>
          </a:xfrm>
        </p:grpSpPr>
        <p:sp>
          <p:nvSpPr>
            <p:cNvPr id="3" name="圆角矩形 16"/>
            <p:cNvSpPr/>
            <p:nvPr/>
          </p:nvSpPr>
          <p:spPr>
            <a:xfrm>
              <a:off x="6970645" y="1661572"/>
              <a:ext cx="4473209" cy="4311489"/>
            </a:xfrm>
            <a:prstGeom prst="roundRect">
              <a:avLst>
                <a:gd name="adj" fmla="val 5609"/>
              </a:avLst>
            </a:prstGeom>
            <a:blipFill>
              <a:blip r:embed="rId1"/>
              <a:stretch>
                <a:fillRect l="-22375" r="-222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35398" y="3509540"/>
              <a:ext cx="1835891" cy="3174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2000" dirty="0">
                <a:ln>
                  <a:noFill/>
                </a:ln>
                <a:solidFill>
                  <a:schemeClr val="bg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7" name="文本框 8"/>
            <p:cNvSpPr txBox="1"/>
            <p:nvPr/>
          </p:nvSpPr>
          <p:spPr>
            <a:xfrm>
              <a:off x="879363" y="1894141"/>
              <a:ext cx="4744573" cy="3174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altLang="zh-CN" sz="2000" dirty="0">
                <a:ln>
                  <a:noFill/>
                </a:ln>
                <a:solidFill>
                  <a:schemeClr val="accent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8" name="文本框 10"/>
            <p:cNvSpPr txBox="1"/>
            <p:nvPr/>
          </p:nvSpPr>
          <p:spPr>
            <a:xfrm>
              <a:off x="266688" y="1244699"/>
              <a:ext cx="6581991" cy="51506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семейной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сфере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школе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/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университете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Между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соседями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экономической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трудовой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сфере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учреждениях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включая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ru-RU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г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осударственные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неправительственные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организации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Общественные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организации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научные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институты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общественно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-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правовой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сфере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политической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сфере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мировых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соглашениях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между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виновником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пострадавшим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;</a:t>
              </a:r>
              <a:endParaRPr lang="en-US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marL="285750" lvl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Char char="v"/>
              </a:pP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При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межкультурных</a:t>
              </a:r>
              <a:r>
                <a:rPr lang="en-US" alt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конфликтах</a:t>
              </a:r>
              <a:endPara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</p:txBody>
        </p:sp>
        <p:sp>
          <p:nvSpPr>
            <p:cNvPr id="13" name="文本框 22"/>
            <p:cNvSpPr txBox="1"/>
            <p:nvPr/>
          </p:nvSpPr>
          <p:spPr>
            <a:xfrm>
              <a:off x="1603748" y="5302398"/>
              <a:ext cx="3797887" cy="286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</p:txBody>
        </p:sp>
        <p:sp>
          <p:nvSpPr>
            <p:cNvPr id="17" name="文本框 24"/>
            <p:cNvSpPr txBox="1"/>
            <p:nvPr/>
          </p:nvSpPr>
          <p:spPr>
            <a:xfrm>
              <a:off x="923941" y="5422428"/>
              <a:ext cx="500911" cy="3174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2000" dirty="0">
                <a:ln>
                  <a:noFill/>
                </a:ln>
                <a:solidFill>
                  <a:schemeClr val="bg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8" name="Oval 5"/>
            <p:cNvSpPr/>
            <p:nvPr/>
          </p:nvSpPr>
          <p:spPr>
            <a:xfrm>
              <a:off x="6034916" y="5739717"/>
              <a:ext cx="540662" cy="510646"/>
            </a:xfrm>
            <a:custGeom>
              <a:avLst/>
              <a:gdLst>
                <a:gd name="T0" fmla="*/ 10880 w 11520"/>
                <a:gd name="T1" fmla="*/ 0 h 10880"/>
                <a:gd name="T2" fmla="*/ 640 w 11520"/>
                <a:gd name="T3" fmla="*/ 0 h 10880"/>
                <a:gd name="T4" fmla="*/ 320 w 11520"/>
                <a:gd name="T5" fmla="*/ 320 h 10880"/>
                <a:gd name="T6" fmla="*/ 320 w 11520"/>
                <a:gd name="T7" fmla="*/ 2240 h 10880"/>
                <a:gd name="T8" fmla="*/ 640 w 11520"/>
                <a:gd name="T9" fmla="*/ 2560 h 10880"/>
                <a:gd name="T10" fmla="*/ 960 w 11520"/>
                <a:gd name="T11" fmla="*/ 2240 h 10880"/>
                <a:gd name="T12" fmla="*/ 960 w 11520"/>
                <a:gd name="T13" fmla="*/ 640 h 10880"/>
                <a:gd name="T14" fmla="*/ 10560 w 11520"/>
                <a:gd name="T15" fmla="*/ 640 h 10880"/>
                <a:gd name="T16" fmla="*/ 10560 w 11520"/>
                <a:gd name="T17" fmla="*/ 2240 h 10880"/>
                <a:gd name="T18" fmla="*/ 10880 w 11520"/>
                <a:gd name="T19" fmla="*/ 2560 h 10880"/>
                <a:gd name="T20" fmla="*/ 11200 w 11520"/>
                <a:gd name="T21" fmla="*/ 2240 h 10880"/>
                <a:gd name="T22" fmla="*/ 11200 w 11520"/>
                <a:gd name="T23" fmla="*/ 320 h 10880"/>
                <a:gd name="T24" fmla="*/ 10880 w 11520"/>
                <a:gd name="T25" fmla="*/ 0 h 10880"/>
                <a:gd name="T26" fmla="*/ 640 w 11520"/>
                <a:gd name="T27" fmla="*/ 10880 h 10880"/>
                <a:gd name="T28" fmla="*/ 10880 w 11520"/>
                <a:gd name="T29" fmla="*/ 10880 h 10880"/>
                <a:gd name="T30" fmla="*/ 11200 w 11520"/>
                <a:gd name="T31" fmla="*/ 10560 h 10880"/>
                <a:gd name="T32" fmla="*/ 11200 w 11520"/>
                <a:gd name="T33" fmla="*/ 8640 h 10880"/>
                <a:gd name="T34" fmla="*/ 10880 w 11520"/>
                <a:gd name="T35" fmla="*/ 8320 h 10880"/>
                <a:gd name="T36" fmla="*/ 10560 w 11520"/>
                <a:gd name="T37" fmla="*/ 8640 h 10880"/>
                <a:gd name="T38" fmla="*/ 10560 w 11520"/>
                <a:gd name="T39" fmla="*/ 10240 h 10880"/>
                <a:gd name="T40" fmla="*/ 960 w 11520"/>
                <a:gd name="T41" fmla="*/ 10240 h 10880"/>
                <a:gd name="T42" fmla="*/ 960 w 11520"/>
                <a:gd name="T43" fmla="*/ 8640 h 10880"/>
                <a:gd name="T44" fmla="*/ 640 w 11520"/>
                <a:gd name="T45" fmla="*/ 8320 h 10880"/>
                <a:gd name="T46" fmla="*/ 320 w 11520"/>
                <a:gd name="T47" fmla="*/ 8640 h 10880"/>
                <a:gd name="T48" fmla="*/ 320 w 11520"/>
                <a:gd name="T49" fmla="*/ 10560 h 10880"/>
                <a:gd name="T50" fmla="*/ 640 w 11520"/>
                <a:gd name="T51" fmla="*/ 10880 h 10880"/>
                <a:gd name="T52" fmla="*/ 11200 w 11520"/>
                <a:gd name="T53" fmla="*/ 5760 h 10880"/>
                <a:gd name="T54" fmla="*/ 320 w 11520"/>
                <a:gd name="T55" fmla="*/ 5760 h 10880"/>
                <a:gd name="T56" fmla="*/ 0 w 11520"/>
                <a:gd name="T57" fmla="*/ 5440 h 10880"/>
                <a:gd name="T58" fmla="*/ 320 w 11520"/>
                <a:gd name="T59" fmla="*/ 5120 h 10880"/>
                <a:gd name="T60" fmla="*/ 11200 w 11520"/>
                <a:gd name="T61" fmla="*/ 5120 h 10880"/>
                <a:gd name="T62" fmla="*/ 11520 w 11520"/>
                <a:gd name="T63" fmla="*/ 5440 h 10880"/>
                <a:gd name="T64" fmla="*/ 11200 w 11520"/>
                <a:gd name="T65" fmla="*/ 5760 h 10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520" h="10880">
                  <a:moveTo>
                    <a:pt x="10880" y="0"/>
                  </a:moveTo>
                  <a:lnTo>
                    <a:pt x="640" y="0"/>
                  </a:lnTo>
                  <a:cubicBezTo>
                    <a:pt x="480" y="0"/>
                    <a:pt x="320" y="128"/>
                    <a:pt x="320" y="320"/>
                  </a:cubicBezTo>
                  <a:lnTo>
                    <a:pt x="320" y="2240"/>
                  </a:lnTo>
                  <a:cubicBezTo>
                    <a:pt x="320" y="2432"/>
                    <a:pt x="480" y="2560"/>
                    <a:pt x="640" y="2560"/>
                  </a:cubicBezTo>
                  <a:cubicBezTo>
                    <a:pt x="800" y="2560"/>
                    <a:pt x="960" y="2432"/>
                    <a:pt x="960" y="2240"/>
                  </a:cubicBezTo>
                  <a:lnTo>
                    <a:pt x="960" y="640"/>
                  </a:lnTo>
                  <a:lnTo>
                    <a:pt x="10560" y="640"/>
                  </a:lnTo>
                  <a:lnTo>
                    <a:pt x="10560" y="2240"/>
                  </a:lnTo>
                  <a:cubicBezTo>
                    <a:pt x="10560" y="2432"/>
                    <a:pt x="10720" y="2560"/>
                    <a:pt x="10880" y="2560"/>
                  </a:cubicBezTo>
                  <a:cubicBezTo>
                    <a:pt x="11040" y="2560"/>
                    <a:pt x="11200" y="2432"/>
                    <a:pt x="11200" y="2240"/>
                  </a:cubicBezTo>
                  <a:lnTo>
                    <a:pt x="11200" y="320"/>
                  </a:lnTo>
                  <a:cubicBezTo>
                    <a:pt x="11200" y="128"/>
                    <a:pt x="11040" y="0"/>
                    <a:pt x="10880" y="0"/>
                  </a:cubicBezTo>
                  <a:close/>
                  <a:moveTo>
                    <a:pt x="640" y="10880"/>
                  </a:moveTo>
                  <a:lnTo>
                    <a:pt x="10880" y="10880"/>
                  </a:lnTo>
                  <a:cubicBezTo>
                    <a:pt x="11040" y="10880"/>
                    <a:pt x="11200" y="10752"/>
                    <a:pt x="11200" y="10560"/>
                  </a:cubicBezTo>
                  <a:lnTo>
                    <a:pt x="11200" y="8640"/>
                  </a:lnTo>
                  <a:cubicBezTo>
                    <a:pt x="11200" y="8448"/>
                    <a:pt x="11040" y="8320"/>
                    <a:pt x="10880" y="8320"/>
                  </a:cubicBezTo>
                  <a:cubicBezTo>
                    <a:pt x="10720" y="8320"/>
                    <a:pt x="10560" y="8448"/>
                    <a:pt x="10560" y="8640"/>
                  </a:cubicBezTo>
                  <a:lnTo>
                    <a:pt x="10560" y="10240"/>
                  </a:lnTo>
                  <a:lnTo>
                    <a:pt x="960" y="10240"/>
                  </a:lnTo>
                  <a:lnTo>
                    <a:pt x="960" y="8640"/>
                  </a:lnTo>
                  <a:cubicBezTo>
                    <a:pt x="960" y="8448"/>
                    <a:pt x="800" y="8320"/>
                    <a:pt x="640" y="8320"/>
                  </a:cubicBezTo>
                  <a:cubicBezTo>
                    <a:pt x="480" y="8320"/>
                    <a:pt x="320" y="8448"/>
                    <a:pt x="320" y="8640"/>
                  </a:cubicBezTo>
                  <a:lnTo>
                    <a:pt x="320" y="10560"/>
                  </a:lnTo>
                  <a:cubicBezTo>
                    <a:pt x="320" y="10752"/>
                    <a:pt x="480" y="10880"/>
                    <a:pt x="640" y="10880"/>
                  </a:cubicBezTo>
                  <a:close/>
                  <a:moveTo>
                    <a:pt x="11200" y="5760"/>
                  </a:moveTo>
                  <a:lnTo>
                    <a:pt x="320" y="5760"/>
                  </a:lnTo>
                  <a:cubicBezTo>
                    <a:pt x="160" y="5760"/>
                    <a:pt x="0" y="5600"/>
                    <a:pt x="0" y="5440"/>
                  </a:cubicBezTo>
                  <a:cubicBezTo>
                    <a:pt x="0" y="5248"/>
                    <a:pt x="160" y="5120"/>
                    <a:pt x="320" y="5120"/>
                  </a:cubicBezTo>
                  <a:lnTo>
                    <a:pt x="11200" y="5120"/>
                  </a:lnTo>
                  <a:cubicBezTo>
                    <a:pt x="11392" y="5120"/>
                    <a:pt x="11520" y="5248"/>
                    <a:pt x="11520" y="5440"/>
                  </a:cubicBezTo>
                  <a:cubicBezTo>
                    <a:pt x="11520" y="5600"/>
                    <a:pt x="11392" y="5760"/>
                    <a:pt x="11200" y="576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Медиабельность</a:t>
            </a:r>
            <a:r>
              <a:rPr lang="en-US" altLang="ru-RU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конфликта</a:t>
            </a:r>
            <a:r>
              <a:rPr lang="en-US" altLang="ru-RU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endParaRPr lang="en-US" altLang="ru-RU" sz="40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250808" y="1910829"/>
            <a:ext cx="11179175" cy="4741336"/>
            <a:chOff x="-200956" y="1737759"/>
            <a:chExt cx="12116060" cy="5138689"/>
          </a:xfrm>
        </p:grpSpPr>
        <p:sp>
          <p:nvSpPr>
            <p:cNvPr id="3" name="文本框 106"/>
            <p:cNvSpPr txBox="1"/>
            <p:nvPr>
              <p:custDataLst>
                <p:tags r:id="rId2"/>
              </p:custDataLst>
            </p:nvPr>
          </p:nvSpPr>
          <p:spPr>
            <a:xfrm flipH="1">
              <a:off x="1316729" y="1737759"/>
              <a:ext cx="4474787" cy="355120"/>
            </a:xfrm>
            <a:prstGeom prst="rect">
              <a:avLst/>
            </a:prstGeom>
            <a:noFill/>
            <a:effectLst/>
          </p:spPr>
          <p:txBody>
            <a:bodyPr vert="horz" wrap="square" lIns="0" tIns="45720" rIns="0" bIns="36195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endParaRPr lang="en-US" altLang="en-US" sz="1600" dirty="0">
                <a:ln w="6350">
                  <a:noFill/>
                </a:ln>
                <a:solidFill>
                  <a:schemeClr val="accent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4" name="文本框 22"/>
            <p:cNvSpPr txBox="1"/>
            <p:nvPr>
              <p:custDataLst>
                <p:tags r:id="rId3"/>
              </p:custDataLst>
            </p:nvPr>
          </p:nvSpPr>
          <p:spPr>
            <a:xfrm flipH="1">
              <a:off x="684779" y="1825851"/>
              <a:ext cx="11230325" cy="1099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Это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совокупность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условий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,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при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которых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медиационная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процедура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будет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результативной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или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вообще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возможной</a:t>
              </a:r>
              <a:r>
                <a:rPr lang="en-US" altLang="ru-RU" sz="2000" dirty="0">
                  <a:solidFill>
                    <a:schemeClr val="bg1">
                      <a:lumMod val="65000"/>
                    </a:schemeClr>
                  </a:solidFill>
                  <a:latin typeface="+mn-ea"/>
                  <a:ea typeface="Manrope SemiBold" charset="0"/>
                  <a:cs typeface="+mn-ea"/>
                  <a:sym typeface="Manrope SemiBold" charset="0"/>
                </a:rPr>
                <a:t>.</a:t>
              </a:r>
              <a:endParaRPr lang="en-US" altLang="ru-RU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Manrope SemiBold" charset="0"/>
                <a:cs typeface="+mn-ea"/>
                <a:sym typeface="Manrope SemiBold" charset="0"/>
              </a:endParaRPr>
            </a:p>
          </p:txBody>
        </p:sp>
        <p:sp>
          <p:nvSpPr>
            <p:cNvPr id="6" name="文本框 16"/>
            <p:cNvSpPr txBox="1"/>
            <p:nvPr>
              <p:custDataLst>
                <p:tags r:id="rId4"/>
              </p:custDataLst>
            </p:nvPr>
          </p:nvSpPr>
          <p:spPr>
            <a:xfrm flipH="1">
              <a:off x="1030952" y="3406685"/>
              <a:ext cx="5608969" cy="755662"/>
            </a:xfrm>
            <a:prstGeom prst="rect">
              <a:avLst/>
            </a:prstGeom>
            <a:noFill/>
            <a:effectLst/>
          </p:spPr>
          <p:txBody>
            <a:bodyPr vert="horz" wrap="square" lIns="0" tIns="45720" rIns="0" bIns="36195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Обязательные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 </a:t>
              </a: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условия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 </a:t>
              </a: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для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 </a:t>
              </a: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начала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 </a:t>
              </a: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процедуры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 </a:t>
              </a:r>
              <a:r>
                <a:rPr lang="en-US" altLang="en-US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медиации</a:t>
              </a:r>
              <a:r>
                <a:rPr lang="en-US" altLang="ru-RU" sz="2000" dirty="0">
                  <a:ln w="6350">
                    <a:noFill/>
                  </a:ln>
                  <a:solidFill>
                    <a:schemeClr val="accent2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Arial" panose="020B0604020202020204" pitchFamily="34" charset="0"/>
                </a:rPr>
                <a:t>:</a:t>
              </a:r>
              <a:endParaRPr lang="en-US" altLang="ru-RU" sz="2000" dirty="0">
                <a:ln w="6350">
                  <a:noFill/>
                </a:ln>
                <a:solidFill>
                  <a:schemeClr val="accent2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8" name="文本框 18"/>
            <p:cNvSpPr txBox="1"/>
            <p:nvPr>
              <p:custDataLst>
                <p:tags r:id="rId5"/>
              </p:custDataLst>
            </p:nvPr>
          </p:nvSpPr>
          <p:spPr>
            <a:xfrm>
              <a:off x="-200956" y="1981171"/>
              <a:ext cx="598805" cy="988060"/>
            </a:xfrm>
            <a:prstGeom prst="roundRect">
              <a:avLst>
                <a:gd name="adj" fmla="val 12907"/>
              </a:avLst>
            </a:prstGeom>
            <a:solidFill>
              <a:schemeClr val="accent2"/>
            </a:solidFill>
            <a:ln>
              <a:noFill/>
            </a:ln>
            <a:effectLst>
              <a:reflection blurRad="203200" stA="52000" endA="300" endPos="16000" dir="5400000" sy="-100000" algn="bl" rotWithShape="0"/>
            </a:effectLst>
          </p:spPr>
          <p:txBody>
            <a:bodyPr vert="horz" wrap="square" lIns="71755" tIns="0" rIns="71755" bIns="0" numCol="1" spcCol="0" rtlCol="0" fromWordArt="0" anchor="ctr" anchorCtr="0" forceAA="0" compatLnSpc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ru-RU" altLang="zh-CN" sz="360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1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-194075" y="3383444"/>
              <a:ext cx="598805" cy="988060"/>
            </a:xfrm>
            <a:prstGeom prst="roundRect">
              <a:avLst>
                <a:gd name="adj" fmla="val 12907"/>
              </a:avLst>
            </a:prstGeom>
            <a:solidFill>
              <a:schemeClr val="accent1"/>
            </a:solidFill>
            <a:ln>
              <a:noFill/>
            </a:ln>
            <a:effectLst>
              <a:reflection blurRad="203200" stA="52000" endA="300" endPos="16000" dir="5400000" sy="-100000" algn="bl" rotWithShape="0"/>
            </a:effectLst>
          </p:spPr>
          <p:txBody>
            <a:bodyPr vert="horz" wrap="square" lIns="71755" tIns="0" rIns="71755" bIns="0" numCol="1" spcCol="0" rtlCol="0" fromWordArt="0" anchor="ctr" anchorCtr="0" forceAA="0" compatLnSpc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ru-RU" altLang="zh-CN" sz="360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702184" y="4242180"/>
              <a:ext cx="2386510" cy="23866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bg1"/>
                </a:solidFill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125704" y="2899944"/>
              <a:ext cx="3035694" cy="30359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14" name="文本框 25"/>
            <p:cNvSpPr txBox="1"/>
            <p:nvPr/>
          </p:nvSpPr>
          <p:spPr>
            <a:xfrm>
              <a:off x="4479638" y="4620658"/>
              <a:ext cx="2255616" cy="22557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71755" tIns="0" rIns="71755" bIns="0" numCol="1" spcCol="0" rtlCol="0" fromWordArt="0" anchor="ctr" anchorCtr="0" forceAA="0" compatLnSpc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2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5" name="文本框 22"/>
            <p:cNvSpPr txBox="1"/>
            <p:nvPr/>
          </p:nvSpPr>
          <p:spPr>
            <a:xfrm flipH="1">
              <a:off x="1959693" y="4770388"/>
              <a:ext cx="1721460" cy="145007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1.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Признание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наличия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конфликта</a:t>
              </a:r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17" name="文本框 22"/>
            <p:cNvSpPr txBox="1"/>
            <p:nvPr/>
          </p:nvSpPr>
          <p:spPr>
            <a:xfrm flipH="1">
              <a:off x="7533394" y="3767999"/>
              <a:ext cx="2123149" cy="12993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r>
                <a:rPr lang="en-US" altLang="ru-RU" sz="24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3. </a:t>
              </a:r>
              <a:r>
                <a:rPr lang="en-US" altLang="en-US" sz="24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Равенство</a:t>
              </a:r>
              <a:r>
                <a:rPr lang="en-US" altLang="ru-RU" sz="24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 </a:t>
              </a:r>
              <a:r>
                <a:rPr lang="en-US" altLang="en-US" sz="24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сторон</a:t>
              </a:r>
              <a:endParaRPr lang="en-US" altLang="en-US" sz="2400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4524509" y="5171272"/>
              <a:ext cx="2210553" cy="104953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r>
                <a:rPr lang="en-US" altLang="ru-RU" sz="19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2. </a:t>
              </a:r>
              <a:r>
                <a:rPr lang="en-US" altLang="en-US" sz="19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Желание</a:t>
              </a:r>
              <a:r>
                <a:rPr lang="en-US" altLang="ru-RU" sz="19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 </a:t>
              </a:r>
              <a:r>
                <a:rPr lang="en-US" altLang="en-US" sz="19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Manrope SemiBold" charset="0"/>
                </a:rPr>
                <a:t>сотрудничества</a:t>
              </a:r>
              <a:endParaRPr lang="en-US" altLang="en-US" sz="1900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7"/>
              </p:custDataLst>
            </p:nvPr>
          </p:nvSpPr>
          <p:spPr>
            <a:xfrm>
              <a:off x="581025" y="3148748"/>
              <a:ext cx="5112000" cy="177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Варианты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реализации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программы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медиации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в</a:t>
            </a:r>
            <a:r>
              <a:rPr lang="en-US" altLang="ru-RU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4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школах</a:t>
            </a:r>
            <a:endParaRPr lang="en-US" altLang="en-US" sz="24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926590" y="1250315"/>
            <a:ext cx="13766800" cy="5298440"/>
            <a:chOff x="982663" y="1801783"/>
            <a:chExt cx="10226674" cy="4859444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982663" y="1801783"/>
              <a:ext cx="1943896" cy="43944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algn="ctr"/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Куратор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СШМ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сам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проводит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медиации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если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случай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труден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для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учащихся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.</a:t>
              </a:r>
              <a:endParaRPr lang="en-US" altLang="ru-RU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  <a:p>
              <a:pPr algn="ctr"/>
              <a:endParaRPr lang="en-US" altLang="ru-RU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2924128" y="1811056"/>
              <a:ext cx="1943840" cy="43849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cs typeface="Manrope SemiBold" charset="0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>
              <a:off x="4865417" y="1811011"/>
              <a:ext cx="2320499" cy="438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cs typeface="Manrope SemiBold" charset="0"/>
              </a:endParaRPr>
            </a:p>
          </p:txBody>
        </p:sp>
        <p:sp>
          <p:nvSpPr>
            <p:cNvPr id="7" name="文本框 10"/>
            <p:cNvSpPr txBox="1"/>
            <p:nvPr>
              <p:custDataLst>
                <p:tags r:id="rId5"/>
              </p:custDataLst>
            </p:nvPr>
          </p:nvSpPr>
          <p:spPr>
            <a:xfrm>
              <a:off x="1033060" y="4825472"/>
              <a:ext cx="1837059" cy="439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altLang="ru-RU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8" name="文本框 9"/>
            <p:cNvSpPr txBox="1"/>
            <p:nvPr>
              <p:custDataLst>
                <p:tags r:id="rId6"/>
              </p:custDataLst>
            </p:nvPr>
          </p:nvSpPr>
          <p:spPr>
            <a:xfrm>
              <a:off x="1710639" y="3652995"/>
              <a:ext cx="506882" cy="33836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ln>
                    <a:noFill/>
                  </a:ln>
                  <a:solidFill>
                    <a:schemeClr val="bg1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+mn-ea"/>
                </a:rPr>
                <a:t>01</a:t>
              </a:r>
              <a:endParaRPr lang="en-US" altLang="zh-CN" sz="2400" dirty="0">
                <a:ln>
                  <a:noFill/>
                </a:ln>
                <a:solidFill>
                  <a:schemeClr val="bg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0" name="文本框 12"/>
            <p:cNvSpPr txBox="1"/>
            <p:nvPr>
              <p:custDataLst>
                <p:tags r:id="rId7"/>
              </p:custDataLst>
            </p:nvPr>
          </p:nvSpPr>
          <p:spPr>
            <a:xfrm>
              <a:off x="2924257" y="3991527"/>
              <a:ext cx="1837059" cy="18252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en-US" altLang="en-US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  <a:p>
              <a:pPr lv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Куратор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СШМ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привлекает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к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своей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деятельности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несколько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подростков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и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помогает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им</a:t>
              </a:r>
              <a:r>
                <a:rPr lang="en-US" altLang="ru-RU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.</a:t>
              </a:r>
              <a:endParaRPr lang="en-US" altLang="ru-RU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</p:txBody>
        </p:sp>
        <p:sp>
          <p:nvSpPr>
            <p:cNvPr id="11" name="文本框 13"/>
            <p:cNvSpPr txBox="1"/>
            <p:nvPr>
              <p:custDataLst>
                <p:tags r:id="rId8"/>
              </p:custDataLst>
            </p:nvPr>
          </p:nvSpPr>
          <p:spPr>
            <a:xfrm>
              <a:off x="3644982" y="3652995"/>
              <a:ext cx="506882" cy="33836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ln>
                    <a:noFill/>
                  </a:ln>
                  <a:solidFill>
                    <a:schemeClr val="bg1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+mn-ea"/>
                </a:rPr>
                <a:t>02</a:t>
              </a:r>
              <a:endParaRPr lang="en-US" altLang="zh-CN" sz="2400" dirty="0">
                <a:ln>
                  <a:noFill/>
                </a:ln>
                <a:solidFill>
                  <a:schemeClr val="bg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3" name="文本框 15"/>
            <p:cNvSpPr txBox="1"/>
            <p:nvPr>
              <p:custDataLst>
                <p:tags r:id="rId9"/>
              </p:custDataLst>
            </p:nvPr>
          </p:nvSpPr>
          <p:spPr>
            <a:xfrm>
              <a:off x="4977979" y="3938387"/>
              <a:ext cx="2094757" cy="22579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Группа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подростков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-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медиаторов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прошедших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полное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обучение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проводят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медиации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а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взрослый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курирует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эту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группу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организует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работу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,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помогает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в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сложных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ситуациях</a:t>
              </a:r>
              <a:r>
                <a:rPr lang="en-US" altLang="ru-RU" sz="1600" dirty="0">
                  <a:solidFill>
                    <a:schemeClr val="bg1"/>
                  </a:solidFill>
                  <a:latin typeface="Manrope SemiBold" charset="0"/>
                  <a:ea typeface="Manrope SemiBold" charset="0"/>
                  <a:cs typeface="Manrope SemiBold" charset="0"/>
                  <a:sym typeface="+mn-ea"/>
                </a:rPr>
                <a:t>.</a:t>
              </a:r>
              <a:endParaRPr lang="en-US" altLang="ru-RU" sz="1600" dirty="0">
                <a:solidFill>
                  <a:schemeClr val="bg1"/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</p:txBody>
        </p:sp>
        <p:sp>
          <p:nvSpPr>
            <p:cNvPr id="14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5781250" y="3672213"/>
              <a:ext cx="506882" cy="33836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ln>
                    <a:noFill/>
                  </a:ln>
                  <a:solidFill>
                    <a:schemeClr val="bg1"/>
                  </a:solidFill>
                  <a:effectLst/>
                  <a:latin typeface="Montserrat ExtraBold" panose="00000900000000000000" pitchFamily="2" charset="0"/>
                  <a:ea typeface="Montserrat ExtraBold" panose="00000900000000000000" pitchFamily="2" charset="0"/>
                  <a:cs typeface="Montserrat ExtraBold" panose="00000900000000000000" pitchFamily="2" charset="0"/>
                  <a:sym typeface="+mn-ea"/>
                </a:rPr>
                <a:t>03</a:t>
              </a:r>
              <a:endParaRPr lang="en-US" altLang="zh-CN" sz="2400" dirty="0">
                <a:ln>
                  <a:noFill/>
                </a:ln>
                <a:solidFill>
                  <a:schemeClr val="bg1"/>
                </a:solidFill>
                <a:effectLst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11"/>
              </p:custDataLst>
            </p:nvPr>
          </p:nvSpPr>
          <p:spPr>
            <a:xfrm>
              <a:off x="1350657" y="2142282"/>
              <a:ext cx="1227438" cy="1227438"/>
            </a:xfrm>
            <a:prstGeom prst="ellipse">
              <a:avLst/>
            </a:prstGeom>
            <a:blipFill>
              <a:blip r:embed="rId12"/>
              <a:stretch>
                <a:fillRect l="-25296" r="-2474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bg1"/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3"/>
              </p:custDataLst>
            </p:nvPr>
          </p:nvSpPr>
          <p:spPr>
            <a:xfrm>
              <a:off x="3264226" y="2142282"/>
              <a:ext cx="1227438" cy="1227438"/>
            </a:xfrm>
            <a:prstGeom prst="ellipse">
              <a:avLst/>
            </a:prstGeom>
            <a:blipFill>
              <a:blip r:embed="rId14"/>
              <a:stretch>
                <a:fillRect l="-25296" r="-2474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bg1"/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5"/>
              </p:custDataLst>
            </p:nvPr>
          </p:nvSpPr>
          <p:spPr>
            <a:xfrm>
              <a:off x="5421472" y="2123064"/>
              <a:ext cx="1227438" cy="1227438"/>
            </a:xfrm>
            <a:prstGeom prst="ellipse">
              <a:avLst/>
            </a:prstGeom>
            <a:blipFill>
              <a:blip r:embed="rId16"/>
              <a:stretch>
                <a:fillRect l="-25296" r="-2474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bg1"/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8" name="文本框 25"/>
            <p:cNvSpPr txBox="1"/>
            <p:nvPr/>
          </p:nvSpPr>
          <p:spPr>
            <a:xfrm>
              <a:off x="7183364" y="5290557"/>
              <a:ext cx="4025973" cy="2539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060742" y="6593928"/>
              <a:ext cx="3841977" cy="672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2. Принципы </a:t>
            </a:r>
            <a:endParaRPr lang="ru-RU" altLang="zh-CN" sz="40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373788" y="1603444"/>
            <a:ext cx="11395710" cy="3566160"/>
            <a:chOff x="-182989" y="1609159"/>
            <a:chExt cx="12078295" cy="3779767"/>
          </a:xfrm>
        </p:grpSpPr>
        <p:sp>
          <p:nvSpPr>
            <p:cNvPr id="3" name="文本框 22"/>
            <p:cNvSpPr txBox="1"/>
            <p:nvPr>
              <p:custDataLst>
                <p:tags r:id="rId2"/>
              </p:custDataLst>
            </p:nvPr>
          </p:nvSpPr>
          <p:spPr>
            <a:xfrm flipH="1">
              <a:off x="1195388" y="4110142"/>
              <a:ext cx="2689532" cy="39036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4" name="文本框 51"/>
            <p:cNvSpPr txBox="1"/>
            <p:nvPr>
              <p:custDataLst>
                <p:tags r:id="rId3"/>
              </p:custDataLst>
            </p:nvPr>
          </p:nvSpPr>
          <p:spPr>
            <a:xfrm flipH="1">
              <a:off x="-182989" y="4251496"/>
              <a:ext cx="4443380" cy="835910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71755" tIns="0" rIns="0" bIns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Добросовестность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,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равноправие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и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сотрудничество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сторон</a:t>
              </a:r>
              <a:endParaRPr lang="en-US" altLang="en-US" sz="16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8" name="文本框 15"/>
            <p:cNvSpPr txBox="1"/>
            <p:nvPr>
              <p:custDataLst>
                <p:tags r:id="rId4"/>
              </p:custDataLst>
            </p:nvPr>
          </p:nvSpPr>
          <p:spPr>
            <a:xfrm flipH="1">
              <a:off x="8306008" y="2854275"/>
              <a:ext cx="3589298" cy="817065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71755" tIns="0" rIns="0" bIns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Беспристрастность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и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независимость</a:t>
              </a:r>
              <a:r>
                <a:rPr lang="en-US" altLang="ru-RU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 </a:t>
              </a:r>
              <a:r>
                <a:rPr lang="en-US" altLang="en-US" sz="16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медиатора</a:t>
              </a:r>
              <a:endParaRPr lang="en-US" altLang="en-US" sz="16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9" name="文本框 22"/>
            <p:cNvSpPr txBox="1"/>
            <p:nvPr>
              <p:custDataLst>
                <p:tags r:id="rId5"/>
              </p:custDataLst>
            </p:nvPr>
          </p:nvSpPr>
          <p:spPr>
            <a:xfrm flipH="1">
              <a:off x="1195388" y="2409224"/>
              <a:ext cx="2689532" cy="39036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0" tIns="45720" rIns="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10" name="文本框 11"/>
            <p:cNvSpPr txBox="1"/>
            <p:nvPr>
              <p:custDataLst>
                <p:tags r:id="rId6"/>
              </p:custDataLst>
            </p:nvPr>
          </p:nvSpPr>
          <p:spPr>
            <a:xfrm flipH="1">
              <a:off x="588309" y="2449107"/>
              <a:ext cx="3089233" cy="448242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71755" tIns="0" rIns="0" bIns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r>
                <a:rPr lang="ru-RU" altLang="zh-CN" sz="2000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Добровольность</a:t>
              </a:r>
              <a:endParaRPr lang="ru-RU" altLang="zh-CN" sz="20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14" name="文本框 55"/>
            <p:cNvSpPr txBox="1"/>
            <p:nvPr>
              <p:custDataLst>
                <p:tags r:id="rId7"/>
              </p:custDataLst>
            </p:nvPr>
          </p:nvSpPr>
          <p:spPr>
            <a:xfrm flipH="1">
              <a:off x="7883342" y="4948088"/>
              <a:ext cx="3317392" cy="440838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lIns="71755" tIns="0" rIns="0" bIns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r>
                <a:rPr lang="ru-RU" altLang="zh-CN" dirty="0">
                  <a:solidFill>
                    <a:schemeClr val="bg1"/>
                  </a:solidFill>
                  <a:latin typeface="Montserrat ExtraBold" panose="00000900000000000000" pitchFamily="2" charset="0"/>
                  <a:ea typeface="Montserrat ExtraBold" panose="00000900000000000000" pitchFamily="2" charset="0"/>
                  <a:cs typeface="Manrope SemiBold" charset="0"/>
                  <a:sym typeface="Montserrat ExtraBold" panose="00000900000000000000" pitchFamily="2" charset="0"/>
                </a:rPr>
                <a:t>Конфедициальность</a:t>
              </a:r>
              <a:endParaRPr lang="ru-RU" altLang="zh-CN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ontserrat ExtraBold" panose="00000900000000000000" pitchFamily="2" charset="0"/>
              </a:endParaRPr>
            </a:p>
          </p:txBody>
        </p:sp>
        <p:sp>
          <p:nvSpPr>
            <p:cNvPr id="15" name="空心弧 14"/>
            <p:cNvSpPr/>
            <p:nvPr>
              <p:custDataLst>
                <p:tags r:id="rId8"/>
              </p:custDataLst>
            </p:nvPr>
          </p:nvSpPr>
          <p:spPr>
            <a:xfrm>
              <a:off x="4356014" y="1609159"/>
              <a:ext cx="3338985" cy="3338984"/>
            </a:xfrm>
            <a:prstGeom prst="blockArc">
              <a:avLst>
                <a:gd name="adj1" fmla="val 20627412"/>
                <a:gd name="adj2" fmla="val 11676539"/>
                <a:gd name="adj3" fmla="val 52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9"/>
              </p:custDataLst>
            </p:nvPr>
          </p:nvSpPr>
          <p:spPr>
            <a:xfrm>
              <a:off x="4078568" y="2681575"/>
              <a:ext cx="613214" cy="6132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0"/>
              </p:custDataLst>
            </p:nvPr>
          </p:nvSpPr>
          <p:spPr>
            <a:xfrm>
              <a:off x="4271648" y="3715488"/>
              <a:ext cx="613214" cy="6132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11"/>
              </p:custDataLst>
            </p:nvPr>
          </p:nvSpPr>
          <p:spPr>
            <a:xfrm>
              <a:off x="7371122" y="2660059"/>
              <a:ext cx="613214" cy="6132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2"/>
              </p:custDataLst>
            </p:nvPr>
          </p:nvSpPr>
          <p:spPr>
            <a:xfrm>
              <a:off x="7184271" y="3715488"/>
              <a:ext cx="613214" cy="6132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3"/>
              </p:custDataLst>
            </p:nvPr>
          </p:nvSpPr>
          <p:spPr>
            <a:xfrm>
              <a:off x="5114746" y="4474219"/>
              <a:ext cx="613214" cy="6132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14"/>
              </p:custDataLst>
            </p:nvPr>
          </p:nvSpPr>
          <p:spPr>
            <a:xfrm>
              <a:off x="6409119" y="4474219"/>
              <a:ext cx="613214" cy="6132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5"/>
              </p:custDataLst>
            </p:nvPr>
          </p:nvSpPr>
          <p:spPr>
            <a:xfrm>
              <a:off x="4855983" y="2030425"/>
              <a:ext cx="2362259" cy="2362259"/>
            </a:xfrm>
            <a:prstGeom prst="ellipse">
              <a:avLst/>
            </a:prstGeom>
            <a:blipFill>
              <a:blip r:embed="rId16"/>
              <a:stretch>
                <a:fillRect l="-39134" r="-3869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buClrTx/>
                <a:buSzTx/>
                <a:buFontTx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+mn-ea"/>
              </a:endParaRPr>
            </a:p>
          </p:txBody>
        </p:sp>
        <p:sp>
          <p:nvSpPr>
            <p:cNvPr id="24" name="Oval 30"/>
            <p:cNvSpPr/>
            <p:nvPr>
              <p:custDataLst>
                <p:tags r:id="rId17"/>
              </p:custDataLst>
            </p:nvPr>
          </p:nvSpPr>
          <p:spPr>
            <a:xfrm>
              <a:off x="4251520" y="2854413"/>
              <a:ext cx="267311" cy="267539"/>
            </a:xfrm>
            <a:custGeom>
              <a:avLst/>
              <a:gdLst>
                <a:gd name="T0" fmla="*/ 11700 w 12252"/>
                <a:gd name="T1" fmla="*/ 3571 h 12260"/>
                <a:gd name="T2" fmla="*/ 11651 w 12252"/>
                <a:gd name="T3" fmla="*/ 3644 h 12260"/>
                <a:gd name="T4" fmla="*/ 4210 w 12252"/>
                <a:gd name="T5" fmla="*/ 11086 h 12260"/>
                <a:gd name="T6" fmla="*/ 4083 w 12252"/>
                <a:gd name="T7" fmla="*/ 11201 h 12260"/>
                <a:gd name="T8" fmla="*/ 389 w 12252"/>
                <a:gd name="T9" fmla="*/ 12236 h 12260"/>
                <a:gd name="T10" fmla="*/ 364 w 12252"/>
                <a:gd name="T11" fmla="*/ 12243 h 12260"/>
                <a:gd name="T12" fmla="*/ 352 w 12252"/>
                <a:gd name="T13" fmla="*/ 12247 h 12260"/>
                <a:gd name="T14" fmla="*/ 345 w 12252"/>
                <a:gd name="T15" fmla="*/ 12248 h 12260"/>
                <a:gd name="T16" fmla="*/ 269 w 12252"/>
                <a:gd name="T17" fmla="*/ 12260 h 12260"/>
                <a:gd name="T18" fmla="*/ 194 w 12252"/>
                <a:gd name="T19" fmla="*/ 12249 h 12260"/>
                <a:gd name="T20" fmla="*/ 177 w 12252"/>
                <a:gd name="T21" fmla="*/ 12246 h 12260"/>
                <a:gd name="T22" fmla="*/ 172 w 12252"/>
                <a:gd name="T23" fmla="*/ 12243 h 12260"/>
                <a:gd name="T24" fmla="*/ 108 w 12252"/>
                <a:gd name="T25" fmla="*/ 12205 h 12260"/>
                <a:gd name="T26" fmla="*/ 78 w 12252"/>
                <a:gd name="T27" fmla="*/ 12182 h 12260"/>
                <a:gd name="T28" fmla="*/ 55 w 12252"/>
                <a:gd name="T29" fmla="*/ 12152 h 12260"/>
                <a:gd name="T30" fmla="*/ 17 w 12252"/>
                <a:gd name="T31" fmla="*/ 12088 h 12260"/>
                <a:gd name="T32" fmla="*/ 14 w 12252"/>
                <a:gd name="T33" fmla="*/ 12083 h 12260"/>
                <a:gd name="T34" fmla="*/ 11 w 12252"/>
                <a:gd name="T35" fmla="*/ 12066 h 12260"/>
                <a:gd name="T36" fmla="*/ 0 w 12252"/>
                <a:gd name="T37" fmla="*/ 11991 h 12260"/>
                <a:gd name="T38" fmla="*/ 12 w 12252"/>
                <a:gd name="T39" fmla="*/ 11915 h 12260"/>
                <a:gd name="T40" fmla="*/ 13 w 12252"/>
                <a:gd name="T41" fmla="*/ 11909 h 12260"/>
                <a:gd name="T42" fmla="*/ 17 w 12252"/>
                <a:gd name="T43" fmla="*/ 11896 h 12260"/>
                <a:gd name="T44" fmla="*/ 24 w 12252"/>
                <a:gd name="T45" fmla="*/ 11871 h 12260"/>
                <a:gd name="T46" fmla="*/ 1059 w 12252"/>
                <a:gd name="T47" fmla="*/ 8177 h 12260"/>
                <a:gd name="T48" fmla="*/ 1174 w 12252"/>
                <a:gd name="T49" fmla="*/ 8050 h 12260"/>
                <a:gd name="T50" fmla="*/ 8502 w 12252"/>
                <a:gd name="T51" fmla="*/ 722 h 12260"/>
                <a:gd name="T52" fmla="*/ 8536 w 12252"/>
                <a:gd name="T53" fmla="*/ 688 h 12260"/>
                <a:gd name="T54" fmla="*/ 8616 w 12252"/>
                <a:gd name="T55" fmla="*/ 609 h 12260"/>
                <a:gd name="T56" fmla="*/ 8629 w 12252"/>
                <a:gd name="T57" fmla="*/ 600 h 12260"/>
                <a:gd name="T58" fmla="*/ 10106 w 12252"/>
                <a:gd name="T59" fmla="*/ 0 h 12260"/>
                <a:gd name="T60" fmla="*/ 12252 w 12252"/>
                <a:gd name="T61" fmla="*/ 2146 h 12260"/>
                <a:gd name="T62" fmla="*/ 11700 w 12252"/>
                <a:gd name="T63" fmla="*/ 3571 h 12260"/>
                <a:gd name="T64" fmla="*/ 10692 w 12252"/>
                <a:gd name="T65" fmla="*/ 3866 h 12260"/>
                <a:gd name="T66" fmla="*/ 9727 w 12252"/>
                <a:gd name="T67" fmla="*/ 2901 h 12260"/>
                <a:gd name="T68" fmla="*/ 3423 w 12252"/>
                <a:gd name="T69" fmla="*/ 9206 h 12260"/>
                <a:gd name="T70" fmla="*/ 3428 w 12252"/>
                <a:gd name="T71" fmla="*/ 9211 h 12260"/>
                <a:gd name="T72" fmla="*/ 4061 w 12252"/>
                <a:gd name="T73" fmla="*/ 10498 h 12260"/>
                <a:gd name="T74" fmla="*/ 10692 w 12252"/>
                <a:gd name="T75" fmla="*/ 3866 h 12260"/>
                <a:gd name="T76" fmla="*/ 668 w 12252"/>
                <a:gd name="T77" fmla="*/ 11592 h 12260"/>
                <a:gd name="T78" fmla="*/ 1411 w 12252"/>
                <a:gd name="T79" fmla="*/ 11385 h 12260"/>
                <a:gd name="T80" fmla="*/ 876 w 12252"/>
                <a:gd name="T81" fmla="*/ 10850 h 12260"/>
                <a:gd name="T82" fmla="*/ 668 w 12252"/>
                <a:gd name="T83" fmla="*/ 11592 h 12260"/>
                <a:gd name="T84" fmla="*/ 1037 w 12252"/>
                <a:gd name="T85" fmla="*/ 10274 h 12260"/>
                <a:gd name="T86" fmla="*/ 1986 w 12252"/>
                <a:gd name="T87" fmla="*/ 11223 h 12260"/>
                <a:gd name="T88" fmla="*/ 3618 w 12252"/>
                <a:gd name="T89" fmla="*/ 10766 h 12260"/>
                <a:gd name="T90" fmla="*/ 2927 w 12252"/>
                <a:gd name="T91" fmla="*/ 9333 h 12260"/>
                <a:gd name="T92" fmla="*/ 1494 w 12252"/>
                <a:gd name="T93" fmla="*/ 8642 h 12260"/>
                <a:gd name="T94" fmla="*/ 1037 w 12252"/>
                <a:gd name="T95" fmla="*/ 10274 h 12260"/>
                <a:gd name="T96" fmla="*/ 3050 w 12252"/>
                <a:gd name="T97" fmla="*/ 8833 h 12260"/>
                <a:gd name="T98" fmla="*/ 3055 w 12252"/>
                <a:gd name="T99" fmla="*/ 8838 h 12260"/>
                <a:gd name="T100" fmla="*/ 9359 w 12252"/>
                <a:gd name="T101" fmla="*/ 2533 h 12260"/>
                <a:gd name="T102" fmla="*/ 8394 w 12252"/>
                <a:gd name="T103" fmla="*/ 1568 h 12260"/>
                <a:gd name="T104" fmla="*/ 1762 w 12252"/>
                <a:gd name="T105" fmla="*/ 8199 h 12260"/>
                <a:gd name="T106" fmla="*/ 3050 w 12252"/>
                <a:gd name="T107" fmla="*/ 8833 h 12260"/>
                <a:gd name="T108" fmla="*/ 10098 w 12252"/>
                <a:gd name="T109" fmla="*/ 533 h 12260"/>
                <a:gd name="T110" fmla="*/ 8901 w 12252"/>
                <a:gd name="T111" fmla="*/ 1065 h 12260"/>
                <a:gd name="T112" fmla="*/ 8899 w 12252"/>
                <a:gd name="T113" fmla="*/ 1063 h 12260"/>
                <a:gd name="T114" fmla="*/ 8762 w 12252"/>
                <a:gd name="T115" fmla="*/ 1200 h 12260"/>
                <a:gd name="T116" fmla="*/ 11061 w 12252"/>
                <a:gd name="T117" fmla="*/ 3498 h 12260"/>
                <a:gd name="T118" fmla="*/ 11201 w 12252"/>
                <a:gd name="T119" fmla="*/ 3357 h 12260"/>
                <a:gd name="T120" fmla="*/ 11200 w 12252"/>
                <a:gd name="T121" fmla="*/ 3356 h 12260"/>
                <a:gd name="T122" fmla="*/ 11727 w 12252"/>
                <a:gd name="T123" fmla="*/ 2162 h 12260"/>
                <a:gd name="T124" fmla="*/ 10098 w 12252"/>
                <a:gd name="T125" fmla="*/ 533 h 12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52" h="12260">
                  <a:moveTo>
                    <a:pt x="11700" y="3571"/>
                  </a:moveTo>
                  <a:cubicBezTo>
                    <a:pt x="11688" y="3598"/>
                    <a:pt x="11672" y="3623"/>
                    <a:pt x="11651" y="3644"/>
                  </a:cubicBezTo>
                  <a:lnTo>
                    <a:pt x="4210" y="11086"/>
                  </a:lnTo>
                  <a:cubicBezTo>
                    <a:pt x="4182" y="11138"/>
                    <a:pt x="4137" y="11179"/>
                    <a:pt x="4083" y="11201"/>
                  </a:cubicBezTo>
                  <a:lnTo>
                    <a:pt x="389" y="12236"/>
                  </a:lnTo>
                  <a:cubicBezTo>
                    <a:pt x="381" y="12240"/>
                    <a:pt x="373" y="12240"/>
                    <a:pt x="364" y="12243"/>
                  </a:cubicBezTo>
                  <a:lnTo>
                    <a:pt x="352" y="12247"/>
                  </a:lnTo>
                  <a:cubicBezTo>
                    <a:pt x="349" y="12247"/>
                    <a:pt x="347" y="12247"/>
                    <a:pt x="345" y="12248"/>
                  </a:cubicBezTo>
                  <a:cubicBezTo>
                    <a:pt x="320" y="12255"/>
                    <a:pt x="295" y="12259"/>
                    <a:pt x="269" y="12260"/>
                  </a:cubicBezTo>
                  <a:cubicBezTo>
                    <a:pt x="243" y="12260"/>
                    <a:pt x="218" y="12256"/>
                    <a:pt x="194" y="12249"/>
                  </a:cubicBezTo>
                  <a:cubicBezTo>
                    <a:pt x="188" y="12247"/>
                    <a:pt x="183" y="12248"/>
                    <a:pt x="177" y="12246"/>
                  </a:cubicBezTo>
                  <a:cubicBezTo>
                    <a:pt x="175" y="12246"/>
                    <a:pt x="174" y="12244"/>
                    <a:pt x="172" y="12243"/>
                  </a:cubicBezTo>
                  <a:cubicBezTo>
                    <a:pt x="149" y="12234"/>
                    <a:pt x="127" y="12221"/>
                    <a:pt x="108" y="12205"/>
                  </a:cubicBezTo>
                  <a:cubicBezTo>
                    <a:pt x="97" y="12198"/>
                    <a:pt x="86" y="12191"/>
                    <a:pt x="78" y="12182"/>
                  </a:cubicBezTo>
                  <a:cubicBezTo>
                    <a:pt x="69" y="12174"/>
                    <a:pt x="62" y="12163"/>
                    <a:pt x="55" y="12152"/>
                  </a:cubicBezTo>
                  <a:cubicBezTo>
                    <a:pt x="39" y="12133"/>
                    <a:pt x="26" y="12111"/>
                    <a:pt x="17" y="12088"/>
                  </a:cubicBezTo>
                  <a:cubicBezTo>
                    <a:pt x="16" y="12086"/>
                    <a:pt x="14" y="12085"/>
                    <a:pt x="14" y="12083"/>
                  </a:cubicBezTo>
                  <a:cubicBezTo>
                    <a:pt x="12" y="12077"/>
                    <a:pt x="13" y="12072"/>
                    <a:pt x="11" y="12066"/>
                  </a:cubicBezTo>
                  <a:cubicBezTo>
                    <a:pt x="4" y="12042"/>
                    <a:pt x="0" y="12017"/>
                    <a:pt x="0" y="11991"/>
                  </a:cubicBezTo>
                  <a:cubicBezTo>
                    <a:pt x="0" y="11965"/>
                    <a:pt x="6" y="11940"/>
                    <a:pt x="12" y="11915"/>
                  </a:cubicBezTo>
                  <a:cubicBezTo>
                    <a:pt x="13" y="11913"/>
                    <a:pt x="13" y="11911"/>
                    <a:pt x="13" y="11909"/>
                  </a:cubicBezTo>
                  <a:lnTo>
                    <a:pt x="17" y="11896"/>
                  </a:lnTo>
                  <a:cubicBezTo>
                    <a:pt x="20" y="11888"/>
                    <a:pt x="21" y="11879"/>
                    <a:pt x="24" y="11871"/>
                  </a:cubicBezTo>
                  <a:lnTo>
                    <a:pt x="1059" y="8177"/>
                  </a:lnTo>
                  <a:cubicBezTo>
                    <a:pt x="1081" y="8119"/>
                    <a:pt x="1124" y="8080"/>
                    <a:pt x="1174" y="8050"/>
                  </a:cubicBezTo>
                  <a:lnTo>
                    <a:pt x="8502" y="722"/>
                  </a:lnTo>
                  <a:cubicBezTo>
                    <a:pt x="8513" y="710"/>
                    <a:pt x="8525" y="700"/>
                    <a:pt x="8536" y="688"/>
                  </a:cubicBezTo>
                  <a:lnTo>
                    <a:pt x="8616" y="609"/>
                  </a:lnTo>
                  <a:cubicBezTo>
                    <a:pt x="8620" y="605"/>
                    <a:pt x="8625" y="603"/>
                    <a:pt x="8629" y="600"/>
                  </a:cubicBezTo>
                  <a:cubicBezTo>
                    <a:pt x="9014" y="232"/>
                    <a:pt x="9531" y="0"/>
                    <a:pt x="10106" y="0"/>
                  </a:cubicBezTo>
                  <a:cubicBezTo>
                    <a:pt x="11292" y="0"/>
                    <a:pt x="12252" y="960"/>
                    <a:pt x="12252" y="2146"/>
                  </a:cubicBezTo>
                  <a:cubicBezTo>
                    <a:pt x="12252" y="2695"/>
                    <a:pt x="12040" y="3191"/>
                    <a:pt x="11700" y="3571"/>
                  </a:cubicBezTo>
                  <a:close/>
                  <a:moveTo>
                    <a:pt x="10692" y="3866"/>
                  </a:moveTo>
                  <a:lnTo>
                    <a:pt x="9727" y="2901"/>
                  </a:lnTo>
                  <a:lnTo>
                    <a:pt x="3423" y="9206"/>
                  </a:lnTo>
                  <a:cubicBezTo>
                    <a:pt x="3424" y="9208"/>
                    <a:pt x="3427" y="9208"/>
                    <a:pt x="3428" y="9211"/>
                  </a:cubicBezTo>
                  <a:lnTo>
                    <a:pt x="4061" y="10498"/>
                  </a:lnTo>
                  <a:lnTo>
                    <a:pt x="10692" y="3866"/>
                  </a:lnTo>
                  <a:close/>
                  <a:moveTo>
                    <a:pt x="668" y="11592"/>
                  </a:moveTo>
                  <a:lnTo>
                    <a:pt x="1411" y="11385"/>
                  </a:lnTo>
                  <a:lnTo>
                    <a:pt x="876" y="10850"/>
                  </a:lnTo>
                  <a:lnTo>
                    <a:pt x="668" y="11592"/>
                  </a:lnTo>
                  <a:close/>
                  <a:moveTo>
                    <a:pt x="1037" y="10274"/>
                  </a:moveTo>
                  <a:lnTo>
                    <a:pt x="1986" y="11223"/>
                  </a:lnTo>
                  <a:lnTo>
                    <a:pt x="3618" y="10766"/>
                  </a:lnTo>
                  <a:cubicBezTo>
                    <a:pt x="3618" y="10766"/>
                    <a:pt x="2928" y="9334"/>
                    <a:pt x="2927" y="9333"/>
                  </a:cubicBezTo>
                  <a:lnTo>
                    <a:pt x="1494" y="8642"/>
                  </a:lnTo>
                  <a:lnTo>
                    <a:pt x="1037" y="10274"/>
                  </a:lnTo>
                  <a:close/>
                  <a:moveTo>
                    <a:pt x="3050" y="8833"/>
                  </a:moveTo>
                  <a:cubicBezTo>
                    <a:pt x="3052" y="8834"/>
                    <a:pt x="3053" y="8836"/>
                    <a:pt x="3055" y="8838"/>
                  </a:cubicBezTo>
                  <a:lnTo>
                    <a:pt x="9359" y="2533"/>
                  </a:lnTo>
                  <a:lnTo>
                    <a:pt x="8394" y="1568"/>
                  </a:lnTo>
                  <a:lnTo>
                    <a:pt x="1762" y="8199"/>
                  </a:lnTo>
                  <a:lnTo>
                    <a:pt x="3050" y="8833"/>
                  </a:lnTo>
                  <a:close/>
                  <a:moveTo>
                    <a:pt x="10098" y="533"/>
                  </a:moveTo>
                  <a:cubicBezTo>
                    <a:pt x="9623" y="533"/>
                    <a:pt x="9199" y="740"/>
                    <a:pt x="8901" y="1065"/>
                  </a:cubicBezTo>
                  <a:lnTo>
                    <a:pt x="8899" y="1063"/>
                  </a:lnTo>
                  <a:lnTo>
                    <a:pt x="8762" y="1200"/>
                  </a:lnTo>
                  <a:lnTo>
                    <a:pt x="11061" y="3498"/>
                  </a:lnTo>
                  <a:lnTo>
                    <a:pt x="11201" y="3357"/>
                  </a:lnTo>
                  <a:lnTo>
                    <a:pt x="11200" y="3356"/>
                  </a:lnTo>
                  <a:cubicBezTo>
                    <a:pt x="11522" y="3058"/>
                    <a:pt x="11727" y="2635"/>
                    <a:pt x="11727" y="2162"/>
                  </a:cubicBezTo>
                  <a:cubicBezTo>
                    <a:pt x="11727" y="1262"/>
                    <a:pt x="10998" y="533"/>
                    <a:pt x="10098" y="5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25" name="Oval 33"/>
            <p:cNvSpPr/>
            <p:nvPr>
              <p:custDataLst>
                <p:tags r:id="rId18"/>
              </p:custDataLst>
            </p:nvPr>
          </p:nvSpPr>
          <p:spPr>
            <a:xfrm>
              <a:off x="4444486" y="3904846"/>
              <a:ext cx="267539" cy="234499"/>
            </a:xfrm>
            <a:custGeom>
              <a:avLst/>
              <a:gdLst>
                <a:gd name="T0" fmla="*/ 9006 w 12802"/>
                <a:gd name="T1" fmla="*/ 11222 h 11222"/>
                <a:gd name="T2" fmla="*/ 0 w 12802"/>
                <a:gd name="T3" fmla="*/ 11222 h 11222"/>
                <a:gd name="T4" fmla="*/ 0 w 12802"/>
                <a:gd name="T5" fmla="*/ 6978 h 11222"/>
                <a:gd name="T6" fmla="*/ 403 w 12802"/>
                <a:gd name="T7" fmla="*/ 7217 h 11222"/>
                <a:gd name="T8" fmla="*/ 1354 w 12802"/>
                <a:gd name="T9" fmla="*/ 7480 h 11222"/>
                <a:gd name="T10" fmla="*/ 3221 w 12802"/>
                <a:gd name="T11" fmla="*/ 5611 h 11222"/>
                <a:gd name="T12" fmla="*/ 1354 w 12802"/>
                <a:gd name="T13" fmla="*/ 3744 h 11222"/>
                <a:gd name="T14" fmla="*/ 403 w 12802"/>
                <a:gd name="T15" fmla="*/ 4006 h 11222"/>
                <a:gd name="T16" fmla="*/ 0 w 12802"/>
                <a:gd name="T17" fmla="*/ 4244 h 11222"/>
                <a:gd name="T18" fmla="*/ 0 w 12802"/>
                <a:gd name="T19" fmla="*/ 0 h 11222"/>
                <a:gd name="T20" fmla="*/ 9006 w 12802"/>
                <a:gd name="T21" fmla="*/ 0 h 11222"/>
                <a:gd name="T22" fmla="*/ 9006 w 12802"/>
                <a:gd name="T23" fmla="*/ 3656 h 11222"/>
                <a:gd name="T24" fmla="*/ 10399 w 12802"/>
                <a:gd name="T25" fmla="*/ 3210 h 11222"/>
                <a:gd name="T26" fmla="*/ 12800 w 12802"/>
                <a:gd name="T27" fmla="*/ 5611 h 11222"/>
                <a:gd name="T28" fmla="*/ 12097 w 12802"/>
                <a:gd name="T29" fmla="*/ 7309 h 11222"/>
                <a:gd name="T30" fmla="*/ 10399 w 12802"/>
                <a:gd name="T31" fmla="*/ 8013 h 11222"/>
                <a:gd name="T32" fmla="*/ 9006 w 12802"/>
                <a:gd name="T33" fmla="*/ 7567 h 11222"/>
                <a:gd name="T34" fmla="*/ 9006 w 12802"/>
                <a:gd name="T35" fmla="*/ 11222 h 11222"/>
                <a:gd name="T36" fmla="*/ 533 w 12802"/>
                <a:gd name="T37" fmla="*/ 10689 h 11222"/>
                <a:gd name="T38" fmla="*/ 8472 w 12802"/>
                <a:gd name="T39" fmla="*/ 10689 h 11222"/>
                <a:gd name="T40" fmla="*/ 8472 w 12802"/>
                <a:gd name="T41" fmla="*/ 6196 h 11222"/>
                <a:gd name="T42" fmla="*/ 8946 w 12802"/>
                <a:gd name="T43" fmla="*/ 6784 h 11222"/>
                <a:gd name="T44" fmla="*/ 10399 w 12802"/>
                <a:gd name="T45" fmla="*/ 7479 h 11222"/>
                <a:gd name="T46" fmla="*/ 11719 w 12802"/>
                <a:gd name="T47" fmla="*/ 6932 h 11222"/>
                <a:gd name="T48" fmla="*/ 12267 w 12802"/>
                <a:gd name="T49" fmla="*/ 5611 h 11222"/>
                <a:gd name="T50" fmla="*/ 10399 w 12802"/>
                <a:gd name="T51" fmla="*/ 3744 h 11222"/>
                <a:gd name="T52" fmla="*/ 8946 w 12802"/>
                <a:gd name="T53" fmla="*/ 4438 h 11222"/>
                <a:gd name="T54" fmla="*/ 8473 w 12802"/>
                <a:gd name="T55" fmla="*/ 5025 h 11222"/>
                <a:gd name="T56" fmla="*/ 8473 w 12802"/>
                <a:gd name="T57" fmla="*/ 533 h 11222"/>
                <a:gd name="T58" fmla="*/ 533 w 12802"/>
                <a:gd name="T59" fmla="*/ 533 h 11222"/>
                <a:gd name="T60" fmla="*/ 533 w 12802"/>
                <a:gd name="T61" fmla="*/ 3356 h 11222"/>
                <a:gd name="T62" fmla="*/ 1354 w 12802"/>
                <a:gd name="T63" fmla="*/ 3210 h 11222"/>
                <a:gd name="T64" fmla="*/ 3755 w 12802"/>
                <a:gd name="T65" fmla="*/ 5611 h 11222"/>
                <a:gd name="T66" fmla="*/ 1354 w 12802"/>
                <a:gd name="T67" fmla="*/ 8013 h 11222"/>
                <a:gd name="T68" fmla="*/ 533 w 12802"/>
                <a:gd name="T69" fmla="*/ 7867 h 11222"/>
                <a:gd name="T70" fmla="*/ 533 w 12802"/>
                <a:gd name="T71" fmla="*/ 10689 h 1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02" h="11222">
                  <a:moveTo>
                    <a:pt x="9006" y="11222"/>
                  </a:moveTo>
                  <a:lnTo>
                    <a:pt x="0" y="11222"/>
                  </a:lnTo>
                  <a:lnTo>
                    <a:pt x="0" y="6978"/>
                  </a:lnTo>
                  <a:lnTo>
                    <a:pt x="403" y="7217"/>
                  </a:lnTo>
                  <a:cubicBezTo>
                    <a:pt x="690" y="7388"/>
                    <a:pt x="1019" y="7479"/>
                    <a:pt x="1354" y="7480"/>
                  </a:cubicBezTo>
                  <a:cubicBezTo>
                    <a:pt x="2383" y="7480"/>
                    <a:pt x="3221" y="6641"/>
                    <a:pt x="3221" y="5611"/>
                  </a:cubicBezTo>
                  <a:cubicBezTo>
                    <a:pt x="3221" y="4581"/>
                    <a:pt x="2383" y="3744"/>
                    <a:pt x="1354" y="3744"/>
                  </a:cubicBezTo>
                  <a:cubicBezTo>
                    <a:pt x="1021" y="3744"/>
                    <a:pt x="692" y="3834"/>
                    <a:pt x="403" y="4006"/>
                  </a:cubicBezTo>
                  <a:lnTo>
                    <a:pt x="0" y="4244"/>
                  </a:lnTo>
                  <a:lnTo>
                    <a:pt x="0" y="0"/>
                  </a:lnTo>
                  <a:lnTo>
                    <a:pt x="9006" y="0"/>
                  </a:lnTo>
                  <a:lnTo>
                    <a:pt x="9006" y="3656"/>
                  </a:lnTo>
                  <a:cubicBezTo>
                    <a:pt x="9412" y="3365"/>
                    <a:pt x="9899" y="3209"/>
                    <a:pt x="10399" y="3210"/>
                  </a:cubicBezTo>
                  <a:cubicBezTo>
                    <a:pt x="11723" y="3210"/>
                    <a:pt x="12800" y="4287"/>
                    <a:pt x="12800" y="5611"/>
                  </a:cubicBezTo>
                  <a:cubicBezTo>
                    <a:pt x="12802" y="6248"/>
                    <a:pt x="12549" y="6860"/>
                    <a:pt x="12097" y="7309"/>
                  </a:cubicBezTo>
                  <a:cubicBezTo>
                    <a:pt x="11648" y="7761"/>
                    <a:pt x="11037" y="8014"/>
                    <a:pt x="10399" y="8013"/>
                  </a:cubicBezTo>
                  <a:cubicBezTo>
                    <a:pt x="9900" y="8013"/>
                    <a:pt x="9412" y="7857"/>
                    <a:pt x="9006" y="7567"/>
                  </a:cubicBezTo>
                  <a:lnTo>
                    <a:pt x="9006" y="11222"/>
                  </a:lnTo>
                  <a:close/>
                  <a:moveTo>
                    <a:pt x="533" y="10689"/>
                  </a:moveTo>
                  <a:lnTo>
                    <a:pt x="8472" y="10689"/>
                  </a:lnTo>
                  <a:lnTo>
                    <a:pt x="8472" y="6196"/>
                  </a:lnTo>
                  <a:lnTo>
                    <a:pt x="8946" y="6784"/>
                  </a:lnTo>
                  <a:cubicBezTo>
                    <a:pt x="9300" y="7224"/>
                    <a:pt x="9834" y="7480"/>
                    <a:pt x="10399" y="7479"/>
                  </a:cubicBezTo>
                  <a:cubicBezTo>
                    <a:pt x="10898" y="7479"/>
                    <a:pt x="11367" y="7285"/>
                    <a:pt x="11719" y="6932"/>
                  </a:cubicBezTo>
                  <a:cubicBezTo>
                    <a:pt x="12072" y="6579"/>
                    <a:pt x="12267" y="6110"/>
                    <a:pt x="12267" y="5611"/>
                  </a:cubicBezTo>
                  <a:cubicBezTo>
                    <a:pt x="12267" y="4581"/>
                    <a:pt x="11429" y="3744"/>
                    <a:pt x="10399" y="3744"/>
                  </a:cubicBezTo>
                  <a:cubicBezTo>
                    <a:pt x="9833" y="3744"/>
                    <a:pt x="9303" y="3997"/>
                    <a:pt x="8946" y="4438"/>
                  </a:cubicBezTo>
                  <a:lnTo>
                    <a:pt x="8473" y="5025"/>
                  </a:lnTo>
                  <a:lnTo>
                    <a:pt x="8473" y="533"/>
                  </a:lnTo>
                  <a:lnTo>
                    <a:pt x="533" y="533"/>
                  </a:lnTo>
                  <a:lnTo>
                    <a:pt x="533" y="3356"/>
                  </a:lnTo>
                  <a:cubicBezTo>
                    <a:pt x="796" y="3260"/>
                    <a:pt x="1074" y="3210"/>
                    <a:pt x="1354" y="3210"/>
                  </a:cubicBezTo>
                  <a:cubicBezTo>
                    <a:pt x="2678" y="3210"/>
                    <a:pt x="3755" y="4287"/>
                    <a:pt x="3755" y="5611"/>
                  </a:cubicBezTo>
                  <a:cubicBezTo>
                    <a:pt x="3755" y="6936"/>
                    <a:pt x="2678" y="8013"/>
                    <a:pt x="1354" y="8013"/>
                  </a:cubicBezTo>
                  <a:cubicBezTo>
                    <a:pt x="1074" y="8013"/>
                    <a:pt x="796" y="7963"/>
                    <a:pt x="533" y="7867"/>
                  </a:cubicBezTo>
                  <a:lnTo>
                    <a:pt x="533" y="10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26" name="Oval 34"/>
            <p:cNvSpPr/>
            <p:nvPr>
              <p:custDataLst>
                <p:tags r:id="rId19"/>
              </p:custDataLst>
            </p:nvPr>
          </p:nvSpPr>
          <p:spPr>
            <a:xfrm>
              <a:off x="5295033" y="4647057"/>
              <a:ext cx="252640" cy="267539"/>
            </a:xfrm>
            <a:custGeom>
              <a:avLst/>
              <a:gdLst>
                <a:gd name="T0" fmla="*/ 2240 w 10880"/>
                <a:gd name="T1" fmla="*/ 4480 h 11520"/>
                <a:gd name="T2" fmla="*/ 2240 w 10880"/>
                <a:gd name="T3" fmla="*/ 5120 h 11520"/>
                <a:gd name="T4" fmla="*/ 8320 w 10880"/>
                <a:gd name="T5" fmla="*/ 4800 h 11520"/>
                <a:gd name="T6" fmla="*/ 4160 w 10880"/>
                <a:gd name="T7" fmla="*/ 6400 h 11520"/>
                <a:gd name="T8" fmla="*/ 1920 w 10880"/>
                <a:gd name="T9" fmla="*/ 6720 h 11520"/>
                <a:gd name="T10" fmla="*/ 4160 w 10880"/>
                <a:gd name="T11" fmla="*/ 7040 h 11520"/>
                <a:gd name="T12" fmla="*/ 4160 w 10880"/>
                <a:gd name="T13" fmla="*/ 6400 h 11520"/>
                <a:gd name="T14" fmla="*/ 2240 w 10880"/>
                <a:gd name="T15" fmla="*/ 8320 h 11520"/>
                <a:gd name="T16" fmla="*/ 2240 w 10880"/>
                <a:gd name="T17" fmla="*/ 8960 h 11520"/>
                <a:gd name="T18" fmla="*/ 4480 w 10880"/>
                <a:gd name="T19" fmla="*/ 8640 h 11520"/>
                <a:gd name="T20" fmla="*/ 8000 w 10880"/>
                <a:gd name="T21" fmla="*/ 2560 h 11520"/>
                <a:gd name="T22" fmla="*/ 1920 w 10880"/>
                <a:gd name="T23" fmla="*/ 2880 h 11520"/>
                <a:gd name="T24" fmla="*/ 8000 w 10880"/>
                <a:gd name="T25" fmla="*/ 3200 h 11520"/>
                <a:gd name="T26" fmla="*/ 8000 w 10880"/>
                <a:gd name="T27" fmla="*/ 2560 h 11520"/>
                <a:gd name="T28" fmla="*/ 320 w 10880"/>
                <a:gd name="T29" fmla="*/ 0 h 11520"/>
                <a:gd name="T30" fmla="*/ 0 w 10880"/>
                <a:gd name="T31" fmla="*/ 11200 h 11520"/>
                <a:gd name="T32" fmla="*/ 5120 w 10880"/>
                <a:gd name="T33" fmla="*/ 11520 h 11520"/>
                <a:gd name="T34" fmla="*/ 5120 w 10880"/>
                <a:gd name="T35" fmla="*/ 10880 h 11520"/>
                <a:gd name="T36" fmla="*/ 640 w 10880"/>
                <a:gd name="T37" fmla="*/ 640 h 11520"/>
                <a:gd name="T38" fmla="*/ 9600 w 10880"/>
                <a:gd name="T39" fmla="*/ 5440 h 11520"/>
                <a:gd name="T40" fmla="*/ 10240 w 10880"/>
                <a:gd name="T41" fmla="*/ 5440 h 11520"/>
                <a:gd name="T42" fmla="*/ 9920 w 10880"/>
                <a:gd name="T43" fmla="*/ 0 h 11520"/>
                <a:gd name="T44" fmla="*/ 5760 w 10880"/>
                <a:gd name="T45" fmla="*/ 8960 h 11520"/>
                <a:gd name="T46" fmla="*/ 10880 w 10880"/>
                <a:gd name="T47" fmla="*/ 8960 h 11520"/>
                <a:gd name="T48" fmla="*/ 8320 w 10880"/>
                <a:gd name="T49" fmla="*/ 10880 h 11520"/>
                <a:gd name="T50" fmla="*/ 8320 w 10880"/>
                <a:gd name="T51" fmla="*/ 7040 h 11520"/>
                <a:gd name="T52" fmla="*/ 8320 w 10880"/>
                <a:gd name="T53" fmla="*/ 10880 h 11520"/>
                <a:gd name="T54" fmla="*/ 8768 w 10880"/>
                <a:gd name="T55" fmla="*/ 8064 h 11520"/>
                <a:gd name="T56" fmla="*/ 7872 w 10880"/>
                <a:gd name="T57" fmla="*/ 8064 h 11520"/>
                <a:gd name="T58" fmla="*/ 7424 w 10880"/>
                <a:gd name="T59" fmla="*/ 8512 h 11520"/>
                <a:gd name="T60" fmla="*/ 7424 w 10880"/>
                <a:gd name="T61" fmla="*/ 9408 h 11520"/>
                <a:gd name="T62" fmla="*/ 7872 w 10880"/>
                <a:gd name="T63" fmla="*/ 9856 h 11520"/>
                <a:gd name="T64" fmla="*/ 8768 w 10880"/>
                <a:gd name="T65" fmla="*/ 9856 h 11520"/>
                <a:gd name="T66" fmla="*/ 9216 w 10880"/>
                <a:gd name="T67" fmla="*/ 9408 h 11520"/>
                <a:gd name="T68" fmla="*/ 9216 w 10880"/>
                <a:gd name="T69" fmla="*/ 851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0" h="11520">
                  <a:moveTo>
                    <a:pt x="8000" y="4480"/>
                  </a:moveTo>
                  <a:lnTo>
                    <a:pt x="2240" y="4480"/>
                  </a:lnTo>
                  <a:cubicBezTo>
                    <a:pt x="2080" y="4480"/>
                    <a:pt x="1920" y="4640"/>
                    <a:pt x="1920" y="4800"/>
                  </a:cubicBezTo>
                  <a:cubicBezTo>
                    <a:pt x="1920" y="4960"/>
                    <a:pt x="2080" y="5120"/>
                    <a:pt x="2240" y="5120"/>
                  </a:cubicBezTo>
                  <a:lnTo>
                    <a:pt x="8000" y="5120"/>
                  </a:lnTo>
                  <a:cubicBezTo>
                    <a:pt x="8160" y="5120"/>
                    <a:pt x="8320" y="4960"/>
                    <a:pt x="8320" y="4800"/>
                  </a:cubicBezTo>
                  <a:cubicBezTo>
                    <a:pt x="8320" y="4640"/>
                    <a:pt x="8160" y="4480"/>
                    <a:pt x="8000" y="4480"/>
                  </a:cubicBezTo>
                  <a:close/>
                  <a:moveTo>
                    <a:pt x="4160" y="6400"/>
                  </a:moveTo>
                  <a:lnTo>
                    <a:pt x="2240" y="6400"/>
                  </a:lnTo>
                  <a:cubicBezTo>
                    <a:pt x="2080" y="6400"/>
                    <a:pt x="1920" y="6528"/>
                    <a:pt x="1920" y="6720"/>
                  </a:cubicBezTo>
                  <a:cubicBezTo>
                    <a:pt x="1920" y="6880"/>
                    <a:pt x="2080" y="7040"/>
                    <a:pt x="2240" y="7040"/>
                  </a:cubicBezTo>
                  <a:lnTo>
                    <a:pt x="4160" y="7040"/>
                  </a:lnTo>
                  <a:cubicBezTo>
                    <a:pt x="4352" y="7040"/>
                    <a:pt x="4480" y="6880"/>
                    <a:pt x="4480" y="6720"/>
                  </a:cubicBezTo>
                  <a:cubicBezTo>
                    <a:pt x="4480" y="6528"/>
                    <a:pt x="4352" y="6400"/>
                    <a:pt x="4160" y="6400"/>
                  </a:cubicBezTo>
                  <a:close/>
                  <a:moveTo>
                    <a:pt x="4160" y="8320"/>
                  </a:moveTo>
                  <a:lnTo>
                    <a:pt x="2240" y="8320"/>
                  </a:lnTo>
                  <a:cubicBezTo>
                    <a:pt x="2080" y="8320"/>
                    <a:pt x="1920" y="8448"/>
                    <a:pt x="1920" y="8640"/>
                  </a:cubicBezTo>
                  <a:cubicBezTo>
                    <a:pt x="1920" y="8800"/>
                    <a:pt x="2080" y="8960"/>
                    <a:pt x="2240" y="8960"/>
                  </a:cubicBezTo>
                  <a:lnTo>
                    <a:pt x="4160" y="8960"/>
                  </a:lnTo>
                  <a:cubicBezTo>
                    <a:pt x="4320" y="8960"/>
                    <a:pt x="4480" y="8800"/>
                    <a:pt x="4480" y="8640"/>
                  </a:cubicBezTo>
                  <a:cubicBezTo>
                    <a:pt x="4480" y="8448"/>
                    <a:pt x="4320" y="8320"/>
                    <a:pt x="4160" y="8320"/>
                  </a:cubicBezTo>
                  <a:close/>
                  <a:moveTo>
                    <a:pt x="8000" y="2560"/>
                  </a:moveTo>
                  <a:lnTo>
                    <a:pt x="2240" y="2560"/>
                  </a:lnTo>
                  <a:cubicBezTo>
                    <a:pt x="2080" y="2560"/>
                    <a:pt x="1920" y="2720"/>
                    <a:pt x="1920" y="2880"/>
                  </a:cubicBezTo>
                  <a:cubicBezTo>
                    <a:pt x="1920" y="3040"/>
                    <a:pt x="2080" y="3200"/>
                    <a:pt x="2240" y="3200"/>
                  </a:cubicBezTo>
                  <a:lnTo>
                    <a:pt x="8000" y="3200"/>
                  </a:lnTo>
                  <a:cubicBezTo>
                    <a:pt x="8160" y="3200"/>
                    <a:pt x="8320" y="3040"/>
                    <a:pt x="8320" y="2880"/>
                  </a:cubicBezTo>
                  <a:cubicBezTo>
                    <a:pt x="8320" y="2720"/>
                    <a:pt x="8160" y="2560"/>
                    <a:pt x="8000" y="2560"/>
                  </a:cubicBezTo>
                  <a:close/>
                  <a:moveTo>
                    <a:pt x="9920" y="0"/>
                  </a:moveTo>
                  <a:lnTo>
                    <a:pt x="320" y="0"/>
                  </a:lnTo>
                  <a:cubicBezTo>
                    <a:pt x="160" y="0"/>
                    <a:pt x="0" y="160"/>
                    <a:pt x="0" y="320"/>
                  </a:cubicBezTo>
                  <a:lnTo>
                    <a:pt x="0" y="11200"/>
                  </a:lnTo>
                  <a:cubicBezTo>
                    <a:pt x="0" y="11360"/>
                    <a:pt x="160" y="11520"/>
                    <a:pt x="320" y="11520"/>
                  </a:cubicBezTo>
                  <a:lnTo>
                    <a:pt x="5120" y="11520"/>
                  </a:lnTo>
                  <a:cubicBezTo>
                    <a:pt x="5312" y="11520"/>
                    <a:pt x="5440" y="11392"/>
                    <a:pt x="5440" y="11200"/>
                  </a:cubicBezTo>
                  <a:cubicBezTo>
                    <a:pt x="5440" y="11008"/>
                    <a:pt x="5312" y="10880"/>
                    <a:pt x="5120" y="10880"/>
                  </a:cubicBezTo>
                  <a:lnTo>
                    <a:pt x="640" y="10880"/>
                  </a:lnTo>
                  <a:lnTo>
                    <a:pt x="640" y="640"/>
                  </a:lnTo>
                  <a:lnTo>
                    <a:pt x="9600" y="640"/>
                  </a:lnTo>
                  <a:lnTo>
                    <a:pt x="9600" y="5440"/>
                  </a:lnTo>
                  <a:cubicBezTo>
                    <a:pt x="9600" y="5632"/>
                    <a:pt x="9728" y="5760"/>
                    <a:pt x="9920" y="5760"/>
                  </a:cubicBezTo>
                  <a:cubicBezTo>
                    <a:pt x="10112" y="5760"/>
                    <a:pt x="10240" y="5632"/>
                    <a:pt x="10240" y="5440"/>
                  </a:cubicBezTo>
                  <a:lnTo>
                    <a:pt x="10240" y="320"/>
                  </a:lnTo>
                  <a:cubicBezTo>
                    <a:pt x="10240" y="160"/>
                    <a:pt x="10080" y="0"/>
                    <a:pt x="9920" y="0"/>
                  </a:cubicBezTo>
                  <a:close/>
                  <a:moveTo>
                    <a:pt x="8320" y="6400"/>
                  </a:moveTo>
                  <a:cubicBezTo>
                    <a:pt x="6912" y="6400"/>
                    <a:pt x="5760" y="7552"/>
                    <a:pt x="5760" y="8960"/>
                  </a:cubicBezTo>
                  <a:cubicBezTo>
                    <a:pt x="5760" y="10368"/>
                    <a:pt x="6912" y="11520"/>
                    <a:pt x="8320" y="11520"/>
                  </a:cubicBezTo>
                  <a:cubicBezTo>
                    <a:pt x="9728" y="11520"/>
                    <a:pt x="10880" y="10368"/>
                    <a:pt x="10880" y="8960"/>
                  </a:cubicBezTo>
                  <a:cubicBezTo>
                    <a:pt x="10880" y="7552"/>
                    <a:pt x="9728" y="6400"/>
                    <a:pt x="8320" y="6400"/>
                  </a:cubicBezTo>
                  <a:close/>
                  <a:moveTo>
                    <a:pt x="8320" y="10880"/>
                  </a:moveTo>
                  <a:cubicBezTo>
                    <a:pt x="7264" y="10880"/>
                    <a:pt x="6400" y="10016"/>
                    <a:pt x="6400" y="8960"/>
                  </a:cubicBezTo>
                  <a:cubicBezTo>
                    <a:pt x="6400" y="7904"/>
                    <a:pt x="7264" y="7040"/>
                    <a:pt x="8320" y="7040"/>
                  </a:cubicBezTo>
                  <a:cubicBezTo>
                    <a:pt x="9376" y="7040"/>
                    <a:pt x="10240" y="7904"/>
                    <a:pt x="10240" y="8960"/>
                  </a:cubicBezTo>
                  <a:cubicBezTo>
                    <a:pt x="10240" y="10016"/>
                    <a:pt x="9376" y="10880"/>
                    <a:pt x="8320" y="10880"/>
                  </a:cubicBezTo>
                  <a:close/>
                  <a:moveTo>
                    <a:pt x="9216" y="8064"/>
                  </a:moveTo>
                  <a:cubicBezTo>
                    <a:pt x="9088" y="7936"/>
                    <a:pt x="8896" y="7936"/>
                    <a:pt x="8768" y="8064"/>
                  </a:cubicBezTo>
                  <a:lnTo>
                    <a:pt x="8320" y="8512"/>
                  </a:lnTo>
                  <a:lnTo>
                    <a:pt x="7872" y="8064"/>
                  </a:lnTo>
                  <a:cubicBezTo>
                    <a:pt x="7744" y="7936"/>
                    <a:pt x="7552" y="7936"/>
                    <a:pt x="7424" y="8064"/>
                  </a:cubicBezTo>
                  <a:cubicBezTo>
                    <a:pt x="7296" y="8192"/>
                    <a:pt x="7296" y="8384"/>
                    <a:pt x="7424" y="8512"/>
                  </a:cubicBezTo>
                  <a:lnTo>
                    <a:pt x="7872" y="8960"/>
                  </a:lnTo>
                  <a:lnTo>
                    <a:pt x="7424" y="9408"/>
                  </a:lnTo>
                  <a:cubicBezTo>
                    <a:pt x="7296" y="9536"/>
                    <a:pt x="7296" y="9728"/>
                    <a:pt x="7424" y="9856"/>
                  </a:cubicBezTo>
                  <a:cubicBezTo>
                    <a:pt x="7552" y="9984"/>
                    <a:pt x="7744" y="9984"/>
                    <a:pt x="7872" y="9856"/>
                  </a:cubicBezTo>
                  <a:lnTo>
                    <a:pt x="8320" y="9408"/>
                  </a:lnTo>
                  <a:lnTo>
                    <a:pt x="8768" y="9856"/>
                  </a:lnTo>
                  <a:cubicBezTo>
                    <a:pt x="8896" y="9984"/>
                    <a:pt x="9088" y="9984"/>
                    <a:pt x="9216" y="9856"/>
                  </a:cubicBezTo>
                  <a:cubicBezTo>
                    <a:pt x="9344" y="9728"/>
                    <a:pt x="9344" y="9536"/>
                    <a:pt x="9216" y="9408"/>
                  </a:cubicBezTo>
                  <a:lnTo>
                    <a:pt x="8768" y="8960"/>
                  </a:lnTo>
                  <a:lnTo>
                    <a:pt x="9216" y="8512"/>
                  </a:lnTo>
                  <a:cubicBezTo>
                    <a:pt x="9344" y="8384"/>
                    <a:pt x="9344" y="8192"/>
                    <a:pt x="9216" y="80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27" name="Oval 38"/>
            <p:cNvSpPr/>
            <p:nvPr>
              <p:custDataLst>
                <p:tags r:id="rId20"/>
              </p:custDataLst>
            </p:nvPr>
          </p:nvSpPr>
          <p:spPr>
            <a:xfrm>
              <a:off x="6581957" y="4653892"/>
              <a:ext cx="267539" cy="253868"/>
            </a:xfrm>
            <a:custGeom>
              <a:avLst/>
              <a:gdLst>
                <a:gd name="T0" fmla="*/ 0 w 12800"/>
                <a:gd name="T1" fmla="*/ 1734 h 12146"/>
                <a:gd name="T2" fmla="*/ 3468 w 12800"/>
                <a:gd name="T3" fmla="*/ 1734 h 12146"/>
                <a:gd name="T4" fmla="*/ 1734 w 12800"/>
                <a:gd name="T5" fmla="*/ 533 h 12146"/>
                <a:gd name="T6" fmla="*/ 1734 w 12800"/>
                <a:gd name="T7" fmla="*/ 2935 h 12146"/>
                <a:gd name="T8" fmla="*/ 1734 w 12800"/>
                <a:gd name="T9" fmla="*/ 533 h 12146"/>
                <a:gd name="T10" fmla="*/ 4665 w 12800"/>
                <a:gd name="T11" fmla="*/ 1734 h 12146"/>
                <a:gd name="T12" fmla="*/ 8134 w 12800"/>
                <a:gd name="T13" fmla="*/ 1734 h 12146"/>
                <a:gd name="T14" fmla="*/ 6400 w 12800"/>
                <a:gd name="T15" fmla="*/ 533 h 12146"/>
                <a:gd name="T16" fmla="*/ 6400 w 12800"/>
                <a:gd name="T17" fmla="*/ 2935 h 12146"/>
                <a:gd name="T18" fmla="*/ 6400 w 12800"/>
                <a:gd name="T19" fmla="*/ 533 h 12146"/>
                <a:gd name="T20" fmla="*/ 9331 w 12800"/>
                <a:gd name="T21" fmla="*/ 1734 h 12146"/>
                <a:gd name="T22" fmla="*/ 12800 w 12800"/>
                <a:gd name="T23" fmla="*/ 1734 h 12146"/>
                <a:gd name="T24" fmla="*/ 11066 w 12800"/>
                <a:gd name="T25" fmla="*/ 533 h 12146"/>
                <a:gd name="T26" fmla="*/ 11066 w 12800"/>
                <a:gd name="T27" fmla="*/ 2935 h 12146"/>
                <a:gd name="T28" fmla="*/ 11066 w 12800"/>
                <a:gd name="T29" fmla="*/ 533 h 12146"/>
                <a:gd name="T30" fmla="*/ 0 w 12800"/>
                <a:gd name="T31" fmla="*/ 6073 h 12146"/>
                <a:gd name="T32" fmla="*/ 3468 w 12800"/>
                <a:gd name="T33" fmla="*/ 6073 h 12146"/>
                <a:gd name="T34" fmla="*/ 1734 w 12800"/>
                <a:gd name="T35" fmla="*/ 4872 h 12146"/>
                <a:gd name="T36" fmla="*/ 1734 w 12800"/>
                <a:gd name="T37" fmla="*/ 7274 h 12146"/>
                <a:gd name="T38" fmla="*/ 1734 w 12800"/>
                <a:gd name="T39" fmla="*/ 4872 h 12146"/>
                <a:gd name="T40" fmla="*/ 4665 w 12800"/>
                <a:gd name="T41" fmla="*/ 6073 h 12146"/>
                <a:gd name="T42" fmla="*/ 8134 w 12800"/>
                <a:gd name="T43" fmla="*/ 6073 h 12146"/>
                <a:gd name="T44" fmla="*/ 6400 w 12800"/>
                <a:gd name="T45" fmla="*/ 4872 h 12146"/>
                <a:gd name="T46" fmla="*/ 6400 w 12800"/>
                <a:gd name="T47" fmla="*/ 7274 h 12146"/>
                <a:gd name="T48" fmla="*/ 6400 w 12800"/>
                <a:gd name="T49" fmla="*/ 4872 h 12146"/>
                <a:gd name="T50" fmla="*/ 9331 w 12800"/>
                <a:gd name="T51" fmla="*/ 6073 h 12146"/>
                <a:gd name="T52" fmla="*/ 12800 w 12800"/>
                <a:gd name="T53" fmla="*/ 6073 h 12146"/>
                <a:gd name="T54" fmla="*/ 11066 w 12800"/>
                <a:gd name="T55" fmla="*/ 4872 h 12146"/>
                <a:gd name="T56" fmla="*/ 11066 w 12800"/>
                <a:gd name="T57" fmla="*/ 7274 h 12146"/>
                <a:gd name="T58" fmla="*/ 11066 w 12800"/>
                <a:gd name="T59" fmla="*/ 4872 h 12146"/>
                <a:gd name="T60" fmla="*/ 0 w 12800"/>
                <a:gd name="T61" fmla="*/ 10412 h 12146"/>
                <a:gd name="T62" fmla="*/ 3468 w 12800"/>
                <a:gd name="T63" fmla="*/ 10412 h 12146"/>
                <a:gd name="T64" fmla="*/ 1734 w 12800"/>
                <a:gd name="T65" fmla="*/ 9212 h 12146"/>
                <a:gd name="T66" fmla="*/ 1734 w 12800"/>
                <a:gd name="T67" fmla="*/ 11613 h 12146"/>
                <a:gd name="T68" fmla="*/ 1734 w 12800"/>
                <a:gd name="T69" fmla="*/ 9212 h 12146"/>
                <a:gd name="T70" fmla="*/ 4665 w 12800"/>
                <a:gd name="T71" fmla="*/ 10412 h 12146"/>
                <a:gd name="T72" fmla="*/ 8134 w 12800"/>
                <a:gd name="T73" fmla="*/ 10412 h 12146"/>
                <a:gd name="T74" fmla="*/ 6400 w 12800"/>
                <a:gd name="T75" fmla="*/ 9211 h 12146"/>
                <a:gd name="T76" fmla="*/ 6400 w 12800"/>
                <a:gd name="T77" fmla="*/ 11613 h 12146"/>
                <a:gd name="T78" fmla="*/ 6400 w 12800"/>
                <a:gd name="T79" fmla="*/ 9211 h 12146"/>
                <a:gd name="T80" fmla="*/ 9331 w 12800"/>
                <a:gd name="T81" fmla="*/ 10412 h 12146"/>
                <a:gd name="T82" fmla="*/ 12800 w 12800"/>
                <a:gd name="T83" fmla="*/ 10412 h 12146"/>
                <a:gd name="T84" fmla="*/ 11066 w 12800"/>
                <a:gd name="T85" fmla="*/ 9211 h 12146"/>
                <a:gd name="T86" fmla="*/ 11066 w 12800"/>
                <a:gd name="T87" fmla="*/ 11613 h 12146"/>
                <a:gd name="T88" fmla="*/ 11066 w 12800"/>
                <a:gd name="T89" fmla="*/ 9211 h 12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800" h="12146">
                  <a:moveTo>
                    <a:pt x="1734" y="3468"/>
                  </a:moveTo>
                  <a:cubicBezTo>
                    <a:pt x="778" y="3468"/>
                    <a:pt x="0" y="2690"/>
                    <a:pt x="0" y="1734"/>
                  </a:cubicBezTo>
                  <a:cubicBezTo>
                    <a:pt x="0" y="778"/>
                    <a:pt x="778" y="0"/>
                    <a:pt x="1734" y="0"/>
                  </a:cubicBezTo>
                  <a:cubicBezTo>
                    <a:pt x="2690" y="0"/>
                    <a:pt x="3468" y="778"/>
                    <a:pt x="3468" y="1734"/>
                  </a:cubicBezTo>
                  <a:cubicBezTo>
                    <a:pt x="3468" y="2690"/>
                    <a:pt x="2690" y="3468"/>
                    <a:pt x="1734" y="3468"/>
                  </a:cubicBezTo>
                  <a:close/>
                  <a:moveTo>
                    <a:pt x="1734" y="533"/>
                  </a:moveTo>
                  <a:cubicBezTo>
                    <a:pt x="1072" y="533"/>
                    <a:pt x="533" y="1072"/>
                    <a:pt x="533" y="1734"/>
                  </a:cubicBezTo>
                  <a:cubicBezTo>
                    <a:pt x="533" y="2396"/>
                    <a:pt x="1072" y="2935"/>
                    <a:pt x="1734" y="2935"/>
                  </a:cubicBezTo>
                  <a:cubicBezTo>
                    <a:pt x="2396" y="2935"/>
                    <a:pt x="2935" y="2396"/>
                    <a:pt x="2935" y="1734"/>
                  </a:cubicBezTo>
                  <a:cubicBezTo>
                    <a:pt x="2935" y="1072"/>
                    <a:pt x="2396" y="533"/>
                    <a:pt x="1734" y="533"/>
                  </a:cubicBezTo>
                  <a:close/>
                  <a:moveTo>
                    <a:pt x="6400" y="3468"/>
                  </a:moveTo>
                  <a:cubicBezTo>
                    <a:pt x="5443" y="3468"/>
                    <a:pt x="4665" y="2691"/>
                    <a:pt x="4665" y="1734"/>
                  </a:cubicBezTo>
                  <a:cubicBezTo>
                    <a:pt x="4665" y="778"/>
                    <a:pt x="5443" y="0"/>
                    <a:pt x="6400" y="0"/>
                  </a:cubicBezTo>
                  <a:cubicBezTo>
                    <a:pt x="7356" y="0"/>
                    <a:pt x="8134" y="778"/>
                    <a:pt x="8134" y="1734"/>
                  </a:cubicBezTo>
                  <a:cubicBezTo>
                    <a:pt x="8134" y="2691"/>
                    <a:pt x="7356" y="3468"/>
                    <a:pt x="6400" y="3468"/>
                  </a:cubicBezTo>
                  <a:close/>
                  <a:moveTo>
                    <a:pt x="6400" y="533"/>
                  </a:moveTo>
                  <a:cubicBezTo>
                    <a:pt x="5738" y="533"/>
                    <a:pt x="5199" y="1072"/>
                    <a:pt x="5199" y="1734"/>
                  </a:cubicBezTo>
                  <a:cubicBezTo>
                    <a:pt x="5199" y="2396"/>
                    <a:pt x="5738" y="2935"/>
                    <a:pt x="6400" y="2935"/>
                  </a:cubicBezTo>
                  <a:cubicBezTo>
                    <a:pt x="7062" y="2935"/>
                    <a:pt x="7601" y="2396"/>
                    <a:pt x="7601" y="1734"/>
                  </a:cubicBezTo>
                  <a:cubicBezTo>
                    <a:pt x="7601" y="1072"/>
                    <a:pt x="7062" y="533"/>
                    <a:pt x="6400" y="533"/>
                  </a:cubicBezTo>
                  <a:close/>
                  <a:moveTo>
                    <a:pt x="11066" y="3468"/>
                  </a:moveTo>
                  <a:cubicBezTo>
                    <a:pt x="10109" y="3468"/>
                    <a:pt x="9331" y="2691"/>
                    <a:pt x="9331" y="1734"/>
                  </a:cubicBezTo>
                  <a:cubicBezTo>
                    <a:pt x="9331" y="778"/>
                    <a:pt x="10109" y="0"/>
                    <a:pt x="11066" y="0"/>
                  </a:cubicBezTo>
                  <a:cubicBezTo>
                    <a:pt x="12022" y="0"/>
                    <a:pt x="12800" y="778"/>
                    <a:pt x="12800" y="1734"/>
                  </a:cubicBezTo>
                  <a:cubicBezTo>
                    <a:pt x="12800" y="2690"/>
                    <a:pt x="12022" y="3468"/>
                    <a:pt x="11066" y="3468"/>
                  </a:cubicBezTo>
                  <a:close/>
                  <a:moveTo>
                    <a:pt x="11066" y="533"/>
                  </a:moveTo>
                  <a:cubicBezTo>
                    <a:pt x="10403" y="533"/>
                    <a:pt x="9865" y="1072"/>
                    <a:pt x="9865" y="1734"/>
                  </a:cubicBezTo>
                  <a:cubicBezTo>
                    <a:pt x="9865" y="2396"/>
                    <a:pt x="10403" y="2935"/>
                    <a:pt x="11066" y="2935"/>
                  </a:cubicBezTo>
                  <a:cubicBezTo>
                    <a:pt x="11728" y="2935"/>
                    <a:pt x="12267" y="2396"/>
                    <a:pt x="12267" y="1734"/>
                  </a:cubicBezTo>
                  <a:cubicBezTo>
                    <a:pt x="12267" y="1072"/>
                    <a:pt x="11728" y="533"/>
                    <a:pt x="11066" y="533"/>
                  </a:cubicBezTo>
                  <a:close/>
                  <a:moveTo>
                    <a:pt x="1734" y="7807"/>
                  </a:moveTo>
                  <a:cubicBezTo>
                    <a:pt x="778" y="7807"/>
                    <a:pt x="0" y="7029"/>
                    <a:pt x="0" y="6073"/>
                  </a:cubicBezTo>
                  <a:cubicBezTo>
                    <a:pt x="0" y="5117"/>
                    <a:pt x="778" y="4339"/>
                    <a:pt x="1734" y="4339"/>
                  </a:cubicBezTo>
                  <a:cubicBezTo>
                    <a:pt x="2690" y="4339"/>
                    <a:pt x="3468" y="5117"/>
                    <a:pt x="3468" y="6073"/>
                  </a:cubicBezTo>
                  <a:cubicBezTo>
                    <a:pt x="3468" y="7029"/>
                    <a:pt x="2690" y="7807"/>
                    <a:pt x="1734" y="7807"/>
                  </a:cubicBezTo>
                  <a:close/>
                  <a:moveTo>
                    <a:pt x="1734" y="4872"/>
                  </a:moveTo>
                  <a:cubicBezTo>
                    <a:pt x="1071" y="4873"/>
                    <a:pt x="534" y="5410"/>
                    <a:pt x="533" y="6073"/>
                  </a:cubicBezTo>
                  <a:cubicBezTo>
                    <a:pt x="533" y="6735"/>
                    <a:pt x="1072" y="7274"/>
                    <a:pt x="1734" y="7274"/>
                  </a:cubicBezTo>
                  <a:cubicBezTo>
                    <a:pt x="2396" y="7274"/>
                    <a:pt x="2935" y="6735"/>
                    <a:pt x="2935" y="6073"/>
                  </a:cubicBezTo>
                  <a:cubicBezTo>
                    <a:pt x="2934" y="5410"/>
                    <a:pt x="2397" y="4873"/>
                    <a:pt x="1734" y="4872"/>
                  </a:cubicBezTo>
                  <a:close/>
                  <a:moveTo>
                    <a:pt x="6400" y="7807"/>
                  </a:moveTo>
                  <a:cubicBezTo>
                    <a:pt x="5442" y="7806"/>
                    <a:pt x="4667" y="7030"/>
                    <a:pt x="4665" y="6073"/>
                  </a:cubicBezTo>
                  <a:cubicBezTo>
                    <a:pt x="4666" y="5116"/>
                    <a:pt x="5442" y="4340"/>
                    <a:pt x="6400" y="4339"/>
                  </a:cubicBezTo>
                  <a:cubicBezTo>
                    <a:pt x="7357" y="4340"/>
                    <a:pt x="8133" y="5116"/>
                    <a:pt x="8134" y="6073"/>
                  </a:cubicBezTo>
                  <a:cubicBezTo>
                    <a:pt x="8133" y="7030"/>
                    <a:pt x="7357" y="7806"/>
                    <a:pt x="6400" y="7807"/>
                  </a:cubicBezTo>
                  <a:close/>
                  <a:moveTo>
                    <a:pt x="6400" y="4872"/>
                  </a:moveTo>
                  <a:cubicBezTo>
                    <a:pt x="5738" y="4872"/>
                    <a:pt x="5199" y="5411"/>
                    <a:pt x="5199" y="6073"/>
                  </a:cubicBezTo>
                  <a:cubicBezTo>
                    <a:pt x="5199" y="6735"/>
                    <a:pt x="5738" y="7274"/>
                    <a:pt x="6400" y="7274"/>
                  </a:cubicBezTo>
                  <a:cubicBezTo>
                    <a:pt x="7062" y="7274"/>
                    <a:pt x="7601" y="6735"/>
                    <a:pt x="7601" y="6073"/>
                  </a:cubicBezTo>
                  <a:cubicBezTo>
                    <a:pt x="7601" y="5411"/>
                    <a:pt x="7062" y="4872"/>
                    <a:pt x="6400" y="4872"/>
                  </a:cubicBezTo>
                  <a:close/>
                  <a:moveTo>
                    <a:pt x="11066" y="7807"/>
                  </a:moveTo>
                  <a:cubicBezTo>
                    <a:pt x="10108" y="7806"/>
                    <a:pt x="9332" y="7030"/>
                    <a:pt x="9331" y="6073"/>
                  </a:cubicBezTo>
                  <a:cubicBezTo>
                    <a:pt x="9331" y="5117"/>
                    <a:pt x="10109" y="4339"/>
                    <a:pt x="11066" y="4339"/>
                  </a:cubicBezTo>
                  <a:cubicBezTo>
                    <a:pt x="12022" y="4339"/>
                    <a:pt x="12800" y="5117"/>
                    <a:pt x="12800" y="6073"/>
                  </a:cubicBezTo>
                  <a:cubicBezTo>
                    <a:pt x="12799" y="7030"/>
                    <a:pt x="12023" y="7806"/>
                    <a:pt x="11066" y="7807"/>
                  </a:cubicBezTo>
                  <a:close/>
                  <a:moveTo>
                    <a:pt x="11066" y="4872"/>
                  </a:moveTo>
                  <a:cubicBezTo>
                    <a:pt x="10403" y="4872"/>
                    <a:pt x="9865" y="5411"/>
                    <a:pt x="9865" y="6073"/>
                  </a:cubicBezTo>
                  <a:cubicBezTo>
                    <a:pt x="9865" y="6735"/>
                    <a:pt x="10403" y="7274"/>
                    <a:pt x="11066" y="7274"/>
                  </a:cubicBezTo>
                  <a:cubicBezTo>
                    <a:pt x="11728" y="7274"/>
                    <a:pt x="12267" y="6735"/>
                    <a:pt x="12267" y="6073"/>
                  </a:cubicBezTo>
                  <a:cubicBezTo>
                    <a:pt x="12267" y="5411"/>
                    <a:pt x="11728" y="4872"/>
                    <a:pt x="11066" y="4872"/>
                  </a:cubicBezTo>
                  <a:close/>
                  <a:moveTo>
                    <a:pt x="1734" y="12146"/>
                  </a:moveTo>
                  <a:cubicBezTo>
                    <a:pt x="777" y="12145"/>
                    <a:pt x="1" y="11369"/>
                    <a:pt x="0" y="10412"/>
                  </a:cubicBezTo>
                  <a:cubicBezTo>
                    <a:pt x="0" y="9456"/>
                    <a:pt x="778" y="8678"/>
                    <a:pt x="1734" y="8678"/>
                  </a:cubicBezTo>
                  <a:cubicBezTo>
                    <a:pt x="2690" y="8678"/>
                    <a:pt x="3468" y="9456"/>
                    <a:pt x="3468" y="10412"/>
                  </a:cubicBezTo>
                  <a:cubicBezTo>
                    <a:pt x="3467" y="11369"/>
                    <a:pt x="2692" y="12145"/>
                    <a:pt x="1734" y="12146"/>
                  </a:cubicBezTo>
                  <a:close/>
                  <a:moveTo>
                    <a:pt x="1734" y="9212"/>
                  </a:moveTo>
                  <a:cubicBezTo>
                    <a:pt x="1071" y="9212"/>
                    <a:pt x="534" y="9749"/>
                    <a:pt x="533" y="10412"/>
                  </a:cubicBezTo>
                  <a:cubicBezTo>
                    <a:pt x="533" y="11074"/>
                    <a:pt x="1072" y="11613"/>
                    <a:pt x="1734" y="11613"/>
                  </a:cubicBezTo>
                  <a:cubicBezTo>
                    <a:pt x="2396" y="11613"/>
                    <a:pt x="2935" y="11074"/>
                    <a:pt x="2935" y="10412"/>
                  </a:cubicBezTo>
                  <a:cubicBezTo>
                    <a:pt x="2934" y="9749"/>
                    <a:pt x="2397" y="9212"/>
                    <a:pt x="1734" y="9212"/>
                  </a:cubicBezTo>
                  <a:close/>
                  <a:moveTo>
                    <a:pt x="6400" y="12146"/>
                  </a:moveTo>
                  <a:cubicBezTo>
                    <a:pt x="5443" y="12146"/>
                    <a:pt x="4665" y="11368"/>
                    <a:pt x="4665" y="10412"/>
                  </a:cubicBezTo>
                  <a:cubicBezTo>
                    <a:pt x="4665" y="9456"/>
                    <a:pt x="5443" y="8678"/>
                    <a:pt x="6400" y="8678"/>
                  </a:cubicBezTo>
                  <a:cubicBezTo>
                    <a:pt x="7356" y="8678"/>
                    <a:pt x="8134" y="9456"/>
                    <a:pt x="8134" y="10412"/>
                  </a:cubicBezTo>
                  <a:cubicBezTo>
                    <a:pt x="8134" y="11368"/>
                    <a:pt x="7356" y="12146"/>
                    <a:pt x="6400" y="12146"/>
                  </a:cubicBezTo>
                  <a:close/>
                  <a:moveTo>
                    <a:pt x="6400" y="9211"/>
                  </a:moveTo>
                  <a:cubicBezTo>
                    <a:pt x="5738" y="9211"/>
                    <a:pt x="5199" y="9750"/>
                    <a:pt x="5199" y="10412"/>
                  </a:cubicBezTo>
                  <a:cubicBezTo>
                    <a:pt x="5199" y="11074"/>
                    <a:pt x="5738" y="11613"/>
                    <a:pt x="6400" y="11613"/>
                  </a:cubicBezTo>
                  <a:cubicBezTo>
                    <a:pt x="7062" y="11613"/>
                    <a:pt x="7601" y="11074"/>
                    <a:pt x="7601" y="10412"/>
                  </a:cubicBezTo>
                  <a:cubicBezTo>
                    <a:pt x="7601" y="9750"/>
                    <a:pt x="7062" y="9211"/>
                    <a:pt x="6400" y="9211"/>
                  </a:cubicBezTo>
                  <a:close/>
                  <a:moveTo>
                    <a:pt x="11066" y="12146"/>
                  </a:moveTo>
                  <a:cubicBezTo>
                    <a:pt x="10109" y="12146"/>
                    <a:pt x="9331" y="11368"/>
                    <a:pt x="9331" y="10412"/>
                  </a:cubicBezTo>
                  <a:cubicBezTo>
                    <a:pt x="9331" y="9456"/>
                    <a:pt x="10109" y="8678"/>
                    <a:pt x="11066" y="8678"/>
                  </a:cubicBezTo>
                  <a:cubicBezTo>
                    <a:pt x="12022" y="8678"/>
                    <a:pt x="12800" y="9456"/>
                    <a:pt x="12800" y="10412"/>
                  </a:cubicBezTo>
                  <a:cubicBezTo>
                    <a:pt x="12800" y="11368"/>
                    <a:pt x="12022" y="12146"/>
                    <a:pt x="11066" y="12146"/>
                  </a:cubicBezTo>
                  <a:close/>
                  <a:moveTo>
                    <a:pt x="11066" y="9211"/>
                  </a:moveTo>
                  <a:cubicBezTo>
                    <a:pt x="10403" y="9211"/>
                    <a:pt x="9865" y="9750"/>
                    <a:pt x="9865" y="10412"/>
                  </a:cubicBezTo>
                  <a:cubicBezTo>
                    <a:pt x="9865" y="11074"/>
                    <a:pt x="10403" y="11613"/>
                    <a:pt x="11066" y="11613"/>
                  </a:cubicBezTo>
                  <a:cubicBezTo>
                    <a:pt x="11728" y="11613"/>
                    <a:pt x="12267" y="11074"/>
                    <a:pt x="12267" y="10412"/>
                  </a:cubicBezTo>
                  <a:cubicBezTo>
                    <a:pt x="12267" y="9750"/>
                    <a:pt x="11728" y="9211"/>
                    <a:pt x="11066" y="9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28" name="Oval 39"/>
            <p:cNvSpPr/>
            <p:nvPr>
              <p:custDataLst>
                <p:tags r:id="rId21"/>
              </p:custDataLst>
            </p:nvPr>
          </p:nvSpPr>
          <p:spPr>
            <a:xfrm>
              <a:off x="7358894" y="3888326"/>
              <a:ext cx="263968" cy="267539"/>
            </a:xfrm>
            <a:custGeom>
              <a:avLst/>
              <a:gdLst>
                <a:gd name="T0" fmla="*/ 12630 w 12630"/>
                <a:gd name="T1" fmla="*/ 12800 h 12800"/>
                <a:gd name="T2" fmla="*/ 7155 w 12630"/>
                <a:gd name="T3" fmla="*/ 12800 h 12800"/>
                <a:gd name="T4" fmla="*/ 7155 w 12630"/>
                <a:gd name="T5" fmla="*/ 0 h 12800"/>
                <a:gd name="T6" fmla="*/ 12630 w 12630"/>
                <a:gd name="T7" fmla="*/ 0 h 12800"/>
                <a:gd name="T8" fmla="*/ 12630 w 12630"/>
                <a:gd name="T9" fmla="*/ 12800 h 12800"/>
                <a:gd name="T10" fmla="*/ 7688 w 12630"/>
                <a:gd name="T11" fmla="*/ 12267 h 12800"/>
                <a:gd name="T12" fmla="*/ 12096 w 12630"/>
                <a:gd name="T13" fmla="*/ 12267 h 12800"/>
                <a:gd name="T14" fmla="*/ 12096 w 12630"/>
                <a:gd name="T15" fmla="*/ 533 h 12800"/>
                <a:gd name="T16" fmla="*/ 7688 w 12630"/>
                <a:gd name="T17" fmla="*/ 533 h 12800"/>
                <a:gd name="T18" fmla="*/ 7688 w 12630"/>
                <a:gd name="T19" fmla="*/ 12267 h 12800"/>
                <a:gd name="T20" fmla="*/ 5474 w 12630"/>
                <a:gd name="T21" fmla="*/ 5645 h 12800"/>
                <a:gd name="T22" fmla="*/ 0 w 12630"/>
                <a:gd name="T23" fmla="*/ 5645 h 12800"/>
                <a:gd name="T24" fmla="*/ 0 w 12630"/>
                <a:gd name="T25" fmla="*/ 0 h 12800"/>
                <a:gd name="T26" fmla="*/ 5474 w 12630"/>
                <a:gd name="T27" fmla="*/ 0 h 12800"/>
                <a:gd name="T28" fmla="*/ 5474 w 12630"/>
                <a:gd name="T29" fmla="*/ 5645 h 12800"/>
                <a:gd name="T30" fmla="*/ 533 w 12630"/>
                <a:gd name="T31" fmla="*/ 5111 h 12800"/>
                <a:gd name="T32" fmla="*/ 4941 w 12630"/>
                <a:gd name="T33" fmla="*/ 5111 h 12800"/>
                <a:gd name="T34" fmla="*/ 4941 w 12630"/>
                <a:gd name="T35" fmla="*/ 533 h 12800"/>
                <a:gd name="T36" fmla="*/ 533 w 12630"/>
                <a:gd name="T37" fmla="*/ 533 h 12800"/>
                <a:gd name="T38" fmla="*/ 533 w 12630"/>
                <a:gd name="T39" fmla="*/ 5111 h 12800"/>
                <a:gd name="T40" fmla="*/ 5474 w 12630"/>
                <a:gd name="T41" fmla="*/ 12800 h 12800"/>
                <a:gd name="T42" fmla="*/ 0 w 12630"/>
                <a:gd name="T43" fmla="*/ 12800 h 12800"/>
                <a:gd name="T44" fmla="*/ 0 w 12630"/>
                <a:gd name="T45" fmla="*/ 7155 h 12800"/>
                <a:gd name="T46" fmla="*/ 5474 w 12630"/>
                <a:gd name="T47" fmla="*/ 7155 h 12800"/>
                <a:gd name="T48" fmla="*/ 5474 w 12630"/>
                <a:gd name="T49" fmla="*/ 12800 h 12800"/>
                <a:gd name="T50" fmla="*/ 533 w 12630"/>
                <a:gd name="T51" fmla="*/ 12267 h 12800"/>
                <a:gd name="T52" fmla="*/ 4941 w 12630"/>
                <a:gd name="T53" fmla="*/ 12267 h 12800"/>
                <a:gd name="T54" fmla="*/ 4941 w 12630"/>
                <a:gd name="T55" fmla="*/ 7689 h 12800"/>
                <a:gd name="T56" fmla="*/ 533 w 12630"/>
                <a:gd name="T57" fmla="*/ 7689 h 12800"/>
                <a:gd name="T58" fmla="*/ 533 w 12630"/>
                <a:gd name="T59" fmla="*/ 12267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630" h="12800">
                  <a:moveTo>
                    <a:pt x="12630" y="12800"/>
                  </a:moveTo>
                  <a:lnTo>
                    <a:pt x="7155" y="12800"/>
                  </a:lnTo>
                  <a:lnTo>
                    <a:pt x="7155" y="0"/>
                  </a:lnTo>
                  <a:lnTo>
                    <a:pt x="12630" y="0"/>
                  </a:lnTo>
                  <a:lnTo>
                    <a:pt x="12630" y="12800"/>
                  </a:lnTo>
                  <a:close/>
                  <a:moveTo>
                    <a:pt x="7688" y="12267"/>
                  </a:moveTo>
                  <a:lnTo>
                    <a:pt x="12096" y="12267"/>
                  </a:lnTo>
                  <a:lnTo>
                    <a:pt x="12096" y="533"/>
                  </a:lnTo>
                  <a:lnTo>
                    <a:pt x="7688" y="533"/>
                  </a:lnTo>
                  <a:lnTo>
                    <a:pt x="7688" y="12267"/>
                  </a:lnTo>
                  <a:close/>
                  <a:moveTo>
                    <a:pt x="5474" y="5645"/>
                  </a:moveTo>
                  <a:lnTo>
                    <a:pt x="0" y="5645"/>
                  </a:lnTo>
                  <a:lnTo>
                    <a:pt x="0" y="0"/>
                  </a:lnTo>
                  <a:lnTo>
                    <a:pt x="5474" y="0"/>
                  </a:lnTo>
                  <a:lnTo>
                    <a:pt x="5474" y="5645"/>
                  </a:lnTo>
                  <a:close/>
                  <a:moveTo>
                    <a:pt x="533" y="5111"/>
                  </a:moveTo>
                  <a:lnTo>
                    <a:pt x="4941" y="5111"/>
                  </a:lnTo>
                  <a:lnTo>
                    <a:pt x="4941" y="533"/>
                  </a:lnTo>
                  <a:lnTo>
                    <a:pt x="533" y="533"/>
                  </a:lnTo>
                  <a:lnTo>
                    <a:pt x="533" y="5111"/>
                  </a:lnTo>
                  <a:close/>
                  <a:moveTo>
                    <a:pt x="5474" y="12800"/>
                  </a:moveTo>
                  <a:lnTo>
                    <a:pt x="0" y="12800"/>
                  </a:lnTo>
                  <a:lnTo>
                    <a:pt x="0" y="7155"/>
                  </a:lnTo>
                  <a:lnTo>
                    <a:pt x="5474" y="7155"/>
                  </a:lnTo>
                  <a:lnTo>
                    <a:pt x="5474" y="12800"/>
                  </a:lnTo>
                  <a:close/>
                  <a:moveTo>
                    <a:pt x="533" y="12267"/>
                  </a:moveTo>
                  <a:lnTo>
                    <a:pt x="4941" y="12267"/>
                  </a:lnTo>
                  <a:lnTo>
                    <a:pt x="4941" y="7689"/>
                  </a:lnTo>
                  <a:lnTo>
                    <a:pt x="533" y="7689"/>
                  </a:lnTo>
                  <a:lnTo>
                    <a:pt x="533" y="122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  <p:sp>
          <p:nvSpPr>
            <p:cNvPr id="29" name="Oval 40"/>
            <p:cNvSpPr/>
            <p:nvPr>
              <p:custDataLst>
                <p:tags r:id="rId22"/>
              </p:custDataLst>
            </p:nvPr>
          </p:nvSpPr>
          <p:spPr>
            <a:xfrm>
              <a:off x="7543960" y="2879016"/>
              <a:ext cx="267539" cy="175303"/>
            </a:xfrm>
            <a:custGeom>
              <a:avLst/>
              <a:gdLst>
                <a:gd name="T0" fmla="*/ 4627 w 12829"/>
                <a:gd name="T1" fmla="*/ 73 h 8407"/>
                <a:gd name="T2" fmla="*/ 12829 w 12829"/>
                <a:gd name="T3" fmla="*/ 73 h 8407"/>
                <a:gd name="T4" fmla="*/ 12829 w 12829"/>
                <a:gd name="T5" fmla="*/ 607 h 8407"/>
                <a:gd name="T6" fmla="*/ 4627 w 12829"/>
                <a:gd name="T7" fmla="*/ 607 h 8407"/>
                <a:gd name="T8" fmla="*/ 4627 w 12829"/>
                <a:gd name="T9" fmla="*/ 73 h 8407"/>
                <a:gd name="T10" fmla="*/ 4627 w 12829"/>
                <a:gd name="T11" fmla="*/ 2652 h 8407"/>
                <a:gd name="T12" fmla="*/ 12829 w 12829"/>
                <a:gd name="T13" fmla="*/ 2652 h 8407"/>
                <a:gd name="T14" fmla="*/ 12829 w 12829"/>
                <a:gd name="T15" fmla="*/ 3185 h 8407"/>
                <a:gd name="T16" fmla="*/ 4627 w 12829"/>
                <a:gd name="T17" fmla="*/ 3185 h 8407"/>
                <a:gd name="T18" fmla="*/ 4627 w 12829"/>
                <a:gd name="T19" fmla="*/ 2652 h 8407"/>
                <a:gd name="T20" fmla="*/ 4627 w 12829"/>
                <a:gd name="T21" fmla="*/ 5231 h 8407"/>
                <a:gd name="T22" fmla="*/ 12829 w 12829"/>
                <a:gd name="T23" fmla="*/ 5231 h 8407"/>
                <a:gd name="T24" fmla="*/ 12829 w 12829"/>
                <a:gd name="T25" fmla="*/ 5764 h 8407"/>
                <a:gd name="T26" fmla="*/ 4627 w 12829"/>
                <a:gd name="T27" fmla="*/ 5764 h 8407"/>
                <a:gd name="T28" fmla="*/ 4627 w 12829"/>
                <a:gd name="T29" fmla="*/ 5231 h 8407"/>
                <a:gd name="T30" fmla="*/ 4627 w 12829"/>
                <a:gd name="T31" fmla="*/ 7809 h 8407"/>
                <a:gd name="T32" fmla="*/ 12829 w 12829"/>
                <a:gd name="T33" fmla="*/ 7809 h 8407"/>
                <a:gd name="T34" fmla="*/ 12829 w 12829"/>
                <a:gd name="T35" fmla="*/ 8342 h 8407"/>
                <a:gd name="T36" fmla="*/ 4627 w 12829"/>
                <a:gd name="T37" fmla="*/ 8342 h 8407"/>
                <a:gd name="T38" fmla="*/ 4627 w 12829"/>
                <a:gd name="T39" fmla="*/ 7809 h 8407"/>
                <a:gd name="T40" fmla="*/ 1645 w 12829"/>
                <a:gd name="T41" fmla="*/ 533 h 8407"/>
                <a:gd name="T42" fmla="*/ 2726 w 12829"/>
                <a:gd name="T43" fmla="*/ 1614 h 8407"/>
                <a:gd name="T44" fmla="*/ 1645 w 12829"/>
                <a:gd name="T45" fmla="*/ 2696 h 8407"/>
                <a:gd name="T46" fmla="*/ 563 w 12829"/>
                <a:gd name="T47" fmla="*/ 1614 h 8407"/>
                <a:gd name="T48" fmla="*/ 1645 w 12829"/>
                <a:gd name="T49" fmla="*/ 533 h 8407"/>
                <a:gd name="T50" fmla="*/ 1645 w 12829"/>
                <a:gd name="T51" fmla="*/ 0 h 8407"/>
                <a:gd name="T52" fmla="*/ 29 w 12829"/>
                <a:gd name="T53" fmla="*/ 1614 h 8407"/>
                <a:gd name="T54" fmla="*/ 1644 w 12829"/>
                <a:gd name="T55" fmla="*/ 3200 h 8407"/>
                <a:gd name="T56" fmla="*/ 3259 w 12829"/>
                <a:gd name="T57" fmla="*/ 1614 h 8407"/>
                <a:gd name="T58" fmla="*/ 1645 w 12829"/>
                <a:gd name="T59" fmla="*/ 0 h 8407"/>
                <a:gd name="T60" fmla="*/ 1645 w 12829"/>
                <a:gd name="T61" fmla="*/ 5694 h 8407"/>
                <a:gd name="T62" fmla="*/ 2726 w 12829"/>
                <a:gd name="T63" fmla="*/ 6776 h 8407"/>
                <a:gd name="T64" fmla="*/ 1645 w 12829"/>
                <a:gd name="T65" fmla="*/ 7858 h 8407"/>
                <a:gd name="T66" fmla="*/ 563 w 12829"/>
                <a:gd name="T67" fmla="*/ 6776 h 8407"/>
                <a:gd name="T68" fmla="*/ 1645 w 12829"/>
                <a:gd name="T69" fmla="*/ 5694 h 8407"/>
                <a:gd name="T70" fmla="*/ 1645 w 12829"/>
                <a:gd name="T71" fmla="*/ 5161 h 8407"/>
                <a:gd name="T72" fmla="*/ 0 w 12829"/>
                <a:gd name="T73" fmla="*/ 6776 h 8407"/>
                <a:gd name="T74" fmla="*/ 1645 w 12829"/>
                <a:gd name="T75" fmla="*/ 8391 h 8407"/>
                <a:gd name="T76" fmla="*/ 3230 w 12829"/>
                <a:gd name="T77" fmla="*/ 6776 h 8407"/>
                <a:gd name="T78" fmla="*/ 1645 w 12829"/>
                <a:gd name="T79" fmla="*/ 5161 h 8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29" h="8407">
                  <a:moveTo>
                    <a:pt x="4627" y="73"/>
                  </a:moveTo>
                  <a:lnTo>
                    <a:pt x="12829" y="73"/>
                  </a:lnTo>
                  <a:lnTo>
                    <a:pt x="12829" y="607"/>
                  </a:lnTo>
                  <a:lnTo>
                    <a:pt x="4627" y="607"/>
                  </a:lnTo>
                  <a:lnTo>
                    <a:pt x="4627" y="73"/>
                  </a:lnTo>
                  <a:close/>
                  <a:moveTo>
                    <a:pt x="4627" y="2652"/>
                  </a:moveTo>
                  <a:lnTo>
                    <a:pt x="12829" y="2652"/>
                  </a:lnTo>
                  <a:lnTo>
                    <a:pt x="12829" y="3185"/>
                  </a:lnTo>
                  <a:lnTo>
                    <a:pt x="4627" y="3185"/>
                  </a:lnTo>
                  <a:lnTo>
                    <a:pt x="4627" y="2652"/>
                  </a:lnTo>
                  <a:close/>
                  <a:moveTo>
                    <a:pt x="4627" y="5231"/>
                  </a:moveTo>
                  <a:lnTo>
                    <a:pt x="12829" y="5231"/>
                  </a:lnTo>
                  <a:lnTo>
                    <a:pt x="12829" y="5764"/>
                  </a:lnTo>
                  <a:lnTo>
                    <a:pt x="4627" y="5764"/>
                  </a:lnTo>
                  <a:lnTo>
                    <a:pt x="4627" y="5231"/>
                  </a:lnTo>
                  <a:close/>
                  <a:moveTo>
                    <a:pt x="4627" y="7809"/>
                  </a:moveTo>
                  <a:lnTo>
                    <a:pt x="12829" y="7809"/>
                  </a:lnTo>
                  <a:lnTo>
                    <a:pt x="12829" y="8342"/>
                  </a:lnTo>
                  <a:lnTo>
                    <a:pt x="4627" y="8342"/>
                  </a:lnTo>
                  <a:lnTo>
                    <a:pt x="4627" y="7809"/>
                  </a:lnTo>
                  <a:close/>
                  <a:moveTo>
                    <a:pt x="1645" y="533"/>
                  </a:moveTo>
                  <a:cubicBezTo>
                    <a:pt x="2241" y="534"/>
                    <a:pt x="2725" y="1017"/>
                    <a:pt x="2726" y="1614"/>
                  </a:cubicBezTo>
                  <a:cubicBezTo>
                    <a:pt x="2725" y="2211"/>
                    <a:pt x="2242" y="2695"/>
                    <a:pt x="1645" y="2696"/>
                  </a:cubicBezTo>
                  <a:cubicBezTo>
                    <a:pt x="1047" y="2695"/>
                    <a:pt x="563" y="2211"/>
                    <a:pt x="563" y="1614"/>
                  </a:cubicBezTo>
                  <a:cubicBezTo>
                    <a:pt x="564" y="1017"/>
                    <a:pt x="1048" y="533"/>
                    <a:pt x="1645" y="533"/>
                  </a:cubicBezTo>
                  <a:moveTo>
                    <a:pt x="1645" y="0"/>
                  </a:moveTo>
                  <a:cubicBezTo>
                    <a:pt x="753" y="0"/>
                    <a:pt x="30" y="722"/>
                    <a:pt x="29" y="1614"/>
                  </a:cubicBezTo>
                  <a:cubicBezTo>
                    <a:pt x="45" y="2494"/>
                    <a:pt x="764" y="3200"/>
                    <a:pt x="1644" y="3200"/>
                  </a:cubicBezTo>
                  <a:cubicBezTo>
                    <a:pt x="2525" y="3200"/>
                    <a:pt x="3243" y="2494"/>
                    <a:pt x="3259" y="1614"/>
                  </a:cubicBezTo>
                  <a:cubicBezTo>
                    <a:pt x="3259" y="722"/>
                    <a:pt x="2536" y="0"/>
                    <a:pt x="1645" y="0"/>
                  </a:cubicBezTo>
                  <a:close/>
                  <a:moveTo>
                    <a:pt x="1645" y="5694"/>
                  </a:moveTo>
                  <a:cubicBezTo>
                    <a:pt x="2242" y="5695"/>
                    <a:pt x="2726" y="6179"/>
                    <a:pt x="2726" y="6776"/>
                  </a:cubicBezTo>
                  <a:cubicBezTo>
                    <a:pt x="2725" y="7373"/>
                    <a:pt x="2241" y="7857"/>
                    <a:pt x="1645" y="7858"/>
                  </a:cubicBezTo>
                  <a:cubicBezTo>
                    <a:pt x="1048" y="7857"/>
                    <a:pt x="564" y="7373"/>
                    <a:pt x="563" y="6776"/>
                  </a:cubicBezTo>
                  <a:cubicBezTo>
                    <a:pt x="563" y="6179"/>
                    <a:pt x="1047" y="5695"/>
                    <a:pt x="1645" y="5694"/>
                  </a:cubicBezTo>
                  <a:moveTo>
                    <a:pt x="1645" y="5161"/>
                  </a:moveTo>
                  <a:cubicBezTo>
                    <a:pt x="741" y="5144"/>
                    <a:pt x="0" y="5872"/>
                    <a:pt x="0" y="6776"/>
                  </a:cubicBezTo>
                  <a:cubicBezTo>
                    <a:pt x="0" y="7679"/>
                    <a:pt x="741" y="8407"/>
                    <a:pt x="1645" y="8391"/>
                  </a:cubicBezTo>
                  <a:cubicBezTo>
                    <a:pt x="2525" y="8375"/>
                    <a:pt x="3230" y="7656"/>
                    <a:pt x="3230" y="6776"/>
                  </a:cubicBezTo>
                  <a:cubicBezTo>
                    <a:pt x="3230" y="5895"/>
                    <a:pt x="2525" y="5177"/>
                    <a:pt x="1645" y="5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Montserrat ExtraBold" panose="00000900000000000000" pitchFamily="2" charset="0"/>
              </a:endParaRPr>
            </a:p>
          </p:txBody>
        </p:sp>
      </p:grpSp>
    </p:spTree>
    <p:custDataLst>
      <p:tags r:id="rId2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81835" y="410134"/>
            <a:ext cx="582833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40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Этапы медиации </a:t>
            </a:r>
            <a:endParaRPr lang="ru-RU" altLang="zh-CN" sz="40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grpSp>
        <p:nvGrpSpPr>
          <p:cNvPr id="17" name="组合 16"/>
          <p:cNvGrpSpPr/>
          <p:nvPr>
            <p:custDataLst>
              <p:tags r:id="rId1"/>
            </p:custDataLst>
          </p:nvPr>
        </p:nvGrpSpPr>
        <p:grpSpPr>
          <a:xfrm>
            <a:off x="916400" y="731219"/>
            <a:ext cx="10176813" cy="5056124"/>
            <a:chOff x="1040764" y="635561"/>
            <a:chExt cx="9932464" cy="4934723"/>
          </a:xfrm>
        </p:grpSpPr>
        <p:sp>
          <p:nvSpPr>
            <p:cNvPr id="18" name="Rectangle 1"/>
            <p:cNvSpPr/>
            <p:nvPr/>
          </p:nvSpPr>
          <p:spPr>
            <a:xfrm>
              <a:off x="1537992" y="2134816"/>
              <a:ext cx="9116016" cy="2361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</p:txBody>
        </p:sp>
        <p:sp>
          <p:nvSpPr>
            <p:cNvPr id="19" name="TextBox 2"/>
            <p:cNvSpPr txBox="1"/>
            <p:nvPr/>
          </p:nvSpPr>
          <p:spPr>
            <a:xfrm>
              <a:off x="4436336" y="1621584"/>
              <a:ext cx="3319328" cy="48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lvl="0"/>
              <a:endParaRPr lang="en-US" altLang="zh-CN" sz="3200" dirty="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21" name="Oval 1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>
            <a:xfrm>
              <a:off x="5985949" y="3418916"/>
              <a:ext cx="1368000" cy="1368000"/>
            </a:xfrm>
            <a:prstGeom prst="ellipse">
              <a:avLst/>
            </a:prstGeom>
            <a:blipFill>
              <a:blip r:embed="rId3"/>
              <a:stretch>
                <a:fillRect l="-25249" r="-24795"/>
              </a:stretch>
            </a:blipFill>
            <a:ln w="190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2" name="Arc 2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913952" y="3346919"/>
              <a:ext cx="1511994" cy="1511994"/>
            </a:xfrm>
            <a:prstGeom prst="arc">
              <a:avLst>
                <a:gd name="adj1" fmla="val 16190792"/>
                <a:gd name="adj2" fmla="val 9689646"/>
              </a:avLst>
            </a:prstGeom>
            <a:ln w="127000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3" name="Shape 592"/>
            <p:cNvSpPr/>
            <p:nvPr>
              <p:custDataLst>
                <p:tags r:id="rId5"/>
              </p:custDataLst>
            </p:nvPr>
          </p:nvSpPr>
          <p:spPr>
            <a:xfrm>
              <a:off x="6102200" y="5217708"/>
              <a:ext cx="1135499" cy="3525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lvl="0" algn="ctr">
                <a:defRPr sz="180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endParaRPr lang="zh-CN" altLang="en-US" sz="14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24" name="Oval 6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7759590" y="3418916"/>
              <a:ext cx="1368000" cy="1368000"/>
            </a:xfrm>
            <a:prstGeom prst="ellipse">
              <a:avLst/>
            </a:prstGeom>
            <a:blipFill>
              <a:blip r:embed="rId7"/>
              <a:stretch>
                <a:fillRect l="-31159" r="-30592"/>
              </a:stretch>
            </a:blipFill>
            <a:ln w="190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5" name="Arc 7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7687593" y="3346919"/>
              <a:ext cx="1511994" cy="1511994"/>
            </a:xfrm>
            <a:prstGeom prst="arc">
              <a:avLst>
                <a:gd name="adj1" fmla="val 16190792"/>
                <a:gd name="adj2" fmla="val 9689646"/>
              </a:avLst>
            </a:prstGeom>
            <a:ln w="127000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6" name="Shape 592"/>
            <p:cNvSpPr/>
            <p:nvPr>
              <p:custDataLst>
                <p:tags r:id="rId9"/>
              </p:custDataLst>
            </p:nvPr>
          </p:nvSpPr>
          <p:spPr>
            <a:xfrm>
              <a:off x="7875841" y="5217708"/>
              <a:ext cx="1135499" cy="3525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lvl="0" algn="ctr">
                <a:defRPr sz="180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endParaRPr lang="zh-CN" altLang="en-US" sz="14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27" name="Oval 11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9533231" y="3418916"/>
              <a:ext cx="1368000" cy="1368000"/>
            </a:xfrm>
            <a:prstGeom prst="ellipse">
              <a:avLst/>
            </a:prstGeom>
            <a:blipFill>
              <a:blip r:embed="rId11"/>
              <a:stretch>
                <a:fillRect l="-25383" r="-24927"/>
              </a:stretch>
            </a:blipFill>
            <a:ln w="190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8" name="Arc 12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9461234" y="3346919"/>
              <a:ext cx="1511994" cy="1511994"/>
            </a:xfrm>
            <a:prstGeom prst="arc">
              <a:avLst>
                <a:gd name="adj1" fmla="val 16190792"/>
                <a:gd name="adj2" fmla="val 9689646"/>
              </a:avLst>
            </a:prstGeom>
            <a:ln w="127000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nrope SemiBold" charset="0"/>
                <a:ea typeface="Manrope SemiBold" charset="0"/>
                <a:cs typeface="Manrope SemiBold" charset="0"/>
              </a:endParaRPr>
            </a:p>
          </p:txBody>
        </p:sp>
        <p:sp>
          <p:nvSpPr>
            <p:cNvPr id="29" name="Shape 592"/>
            <p:cNvSpPr/>
            <p:nvPr>
              <p:custDataLst>
                <p:tags r:id="rId13"/>
              </p:custDataLst>
            </p:nvPr>
          </p:nvSpPr>
          <p:spPr>
            <a:xfrm>
              <a:off x="9649482" y="5204065"/>
              <a:ext cx="1135499" cy="3525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lvl="0" algn="ctr">
                <a:defRPr sz="180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endParaRPr lang="zh-CN" altLang="en-US" sz="140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anrope SemiBold" charset="0"/>
                <a:sym typeface="Manrope SemiBold" charset="0"/>
              </a:endParaRPr>
            </a:p>
          </p:txBody>
        </p:sp>
        <p:sp>
          <p:nvSpPr>
            <p:cNvPr id="30" name="Rectangle 1"/>
            <p:cNvSpPr/>
            <p:nvPr/>
          </p:nvSpPr>
          <p:spPr>
            <a:xfrm>
              <a:off x="1040764" y="635561"/>
              <a:ext cx="9174829" cy="450560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1)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Предварительная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встреча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(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телефон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,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личная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беседа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);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Имя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(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как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вам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можно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обращаться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?);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Вторая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сторона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(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кто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,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что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?);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чем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вопрос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встречи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Контакты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второй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стороны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(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когда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позвонить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,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когда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сможем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встретиться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,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чтобы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проинформировать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медиации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);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Про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медиацию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рассказ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;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Соглашение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(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время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и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 </a:t>
              </a:r>
              <a:r>
                <a:rPr lang="en-US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место</a:t>
              </a:r>
              <a:r>
                <a:rPr lang="en-US" alt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Manrope SemiBold" charset="0"/>
                </a:rPr>
                <a:t>).</a:t>
              </a: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  <a:p>
              <a:pPr>
                <a:lnSpc>
                  <a:spcPct val="150000"/>
                </a:lnSpc>
              </a:pPr>
              <a:endPara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</p:txBody>
        </p:sp>
        <p:sp>
          <p:nvSpPr>
            <p:cNvPr id="31" name="TextBox 2"/>
            <p:cNvSpPr txBox="1"/>
            <p:nvPr/>
          </p:nvSpPr>
          <p:spPr>
            <a:xfrm>
              <a:off x="1218772" y="3307845"/>
              <a:ext cx="3319328" cy="48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lvl="0"/>
              <a:endParaRPr lang="en-US" altLang="zh-CN" sz="3200" dirty="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+mn-ea"/>
              </a:endParaRPr>
            </a:p>
          </p:txBody>
        </p:sp>
        <p:sp>
          <p:nvSpPr>
            <p:cNvPr id="32" name="Rectangle 1"/>
            <p:cNvSpPr/>
            <p:nvPr/>
          </p:nvSpPr>
          <p:spPr>
            <a:xfrm>
              <a:off x="1229788" y="4701068"/>
              <a:ext cx="4234269" cy="2361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20435"/>
            <a:ext cx="12192000" cy="6899656"/>
            <a:chOff x="0" y="-10275"/>
            <a:chExt cx="12192000" cy="6899656"/>
          </a:xfrm>
        </p:grpSpPr>
        <p:sp>
          <p:nvSpPr>
            <p:cNvPr id="11" name="矩形 10"/>
            <p:cNvSpPr/>
            <p:nvPr/>
          </p:nvSpPr>
          <p:spPr>
            <a:xfrm>
              <a:off x="0" y="-1"/>
              <a:ext cx="12192000" cy="6868274"/>
            </a:xfrm>
            <a:prstGeom prst="rect">
              <a:avLst/>
            </a:prstGeom>
            <a:solidFill>
              <a:srgbClr val="FEF9F8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88360" y="187504"/>
              <a:ext cx="11815281" cy="6482993"/>
            </a:xfrm>
            <a:prstGeom prst="rect">
              <a:avLst/>
            </a:prstGeom>
            <a:noFill/>
            <a:ln w="19050">
              <a:solidFill>
                <a:srgbClr val="F3E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065304" y="3831772"/>
              <a:ext cx="3126696" cy="3036502"/>
            </a:xfrm>
            <a:prstGeom prst="rect">
              <a:avLst/>
            </a:prstGeom>
          </p:spPr>
        </p:pic>
        <p:pic>
          <p:nvPicPr>
            <p:cNvPr id="14" name="图形 13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69500" y="0"/>
              <a:ext cx="2222500" cy="2126909"/>
            </a:xfrm>
            <a:prstGeom prst="rect">
              <a:avLst/>
            </a:prstGeom>
          </p:spPr>
        </p:pic>
        <p:pic>
          <p:nvPicPr>
            <p:cNvPr id="15" name="图形 1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0" y="4620897"/>
              <a:ext cx="1582220" cy="2268484"/>
            </a:xfrm>
            <a:prstGeom prst="rect">
              <a:avLst/>
            </a:prstGeom>
          </p:spPr>
        </p:pic>
        <p:pic>
          <p:nvPicPr>
            <p:cNvPr id="16" name="图形 1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0" y="-10275"/>
              <a:ext cx="2844799" cy="2997746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108075" y="3298190"/>
            <a:ext cx="9860915" cy="617855"/>
            <a:chOff x="1777505" y="3187459"/>
            <a:chExt cx="8397398" cy="617741"/>
          </a:xfrm>
        </p:grpSpPr>
        <p:grpSp>
          <p:nvGrpSpPr>
            <p:cNvPr id="93" name="组合 92"/>
            <p:cNvGrpSpPr/>
            <p:nvPr/>
          </p:nvGrpSpPr>
          <p:grpSpPr>
            <a:xfrm>
              <a:off x="9557162" y="3187459"/>
              <a:ext cx="617741" cy="617741"/>
              <a:chOff x="3557697" y="3120129"/>
              <a:chExt cx="617741" cy="617741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5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1777505" y="3187459"/>
              <a:ext cx="617741" cy="617741"/>
              <a:chOff x="3557697" y="3120129"/>
              <a:chExt cx="617741" cy="617741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8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</p:grpSp>
      <p:sp>
        <p:nvSpPr>
          <p:cNvPr id="101" name="矩形 100"/>
          <p:cNvSpPr/>
          <p:nvPr/>
        </p:nvSpPr>
        <p:spPr>
          <a:xfrm>
            <a:off x="3917315" y="257175"/>
            <a:ext cx="4479290" cy="6808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ru-RU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2)</a:t>
            </a: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Медиация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 </a:t>
            </a:r>
            <a:endParaRPr lang="en-US" alt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en-US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1.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Вступительное</a:t>
            </a:r>
            <a:r>
              <a:rPr lang="en-US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слово</a:t>
            </a:r>
            <a:r>
              <a:rPr lang="en-US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endParaRPr lang="en-US" alt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Имена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Принципы</a:t>
            </a: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: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Добровольность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Равноправие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Нейтральность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медиатора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Конфиденциальность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Правила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Взаимовежливость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Выключены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телефоны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Перерывы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Возможность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уйти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кокус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</a:t>
            </a: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20435"/>
            <a:ext cx="12192000" cy="6899656"/>
            <a:chOff x="0" y="-10275"/>
            <a:chExt cx="12192000" cy="6899656"/>
          </a:xfrm>
        </p:grpSpPr>
        <p:sp>
          <p:nvSpPr>
            <p:cNvPr id="11" name="矩形 10"/>
            <p:cNvSpPr/>
            <p:nvPr/>
          </p:nvSpPr>
          <p:spPr>
            <a:xfrm>
              <a:off x="0" y="-1"/>
              <a:ext cx="12192000" cy="6868274"/>
            </a:xfrm>
            <a:prstGeom prst="rect">
              <a:avLst/>
            </a:prstGeom>
            <a:solidFill>
              <a:srgbClr val="FEF9F8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88360" y="187504"/>
              <a:ext cx="11815281" cy="6482993"/>
            </a:xfrm>
            <a:prstGeom prst="rect">
              <a:avLst/>
            </a:prstGeom>
            <a:noFill/>
            <a:ln w="19050">
              <a:solidFill>
                <a:srgbClr val="F3E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065304" y="3831772"/>
              <a:ext cx="3126696" cy="3036502"/>
            </a:xfrm>
            <a:prstGeom prst="rect">
              <a:avLst/>
            </a:prstGeom>
          </p:spPr>
        </p:pic>
        <p:pic>
          <p:nvPicPr>
            <p:cNvPr id="14" name="图形 13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69500" y="0"/>
              <a:ext cx="2222500" cy="2126909"/>
            </a:xfrm>
            <a:prstGeom prst="rect">
              <a:avLst/>
            </a:prstGeom>
          </p:spPr>
        </p:pic>
        <p:pic>
          <p:nvPicPr>
            <p:cNvPr id="15" name="图形 1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0" y="4620897"/>
              <a:ext cx="1582220" cy="2268484"/>
            </a:xfrm>
            <a:prstGeom prst="rect">
              <a:avLst/>
            </a:prstGeom>
          </p:spPr>
        </p:pic>
        <p:pic>
          <p:nvPicPr>
            <p:cNvPr id="16" name="图形 1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0" y="-10275"/>
              <a:ext cx="2844799" cy="2997746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66750" y="2969260"/>
            <a:ext cx="10964545" cy="617855"/>
            <a:chOff x="1777505" y="3187459"/>
            <a:chExt cx="8397398" cy="617741"/>
          </a:xfrm>
        </p:grpSpPr>
        <p:grpSp>
          <p:nvGrpSpPr>
            <p:cNvPr id="93" name="组合 92"/>
            <p:cNvGrpSpPr/>
            <p:nvPr/>
          </p:nvGrpSpPr>
          <p:grpSpPr>
            <a:xfrm>
              <a:off x="9557162" y="3187459"/>
              <a:ext cx="617741" cy="617741"/>
              <a:chOff x="3557697" y="3120129"/>
              <a:chExt cx="617741" cy="617741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5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1777505" y="3187459"/>
              <a:ext cx="617741" cy="617741"/>
              <a:chOff x="3557697" y="3120129"/>
              <a:chExt cx="617741" cy="617741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F4AB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98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</p:grpSp>
      <p:sp>
        <p:nvSpPr>
          <p:cNvPr id="99" name="矩形 98"/>
          <p:cNvSpPr/>
          <p:nvPr/>
        </p:nvSpPr>
        <p:spPr>
          <a:xfrm>
            <a:off x="1459340" y="2911769"/>
            <a:ext cx="9273321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sz="44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608458" y="3833184"/>
            <a:ext cx="897508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endParaRPr lang="zh-CN" altLang="en-US" sz="2000" dirty="0">
              <a:solidFill>
                <a:srgbClr val="E8CF9C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894205" y="422275"/>
            <a:ext cx="8748395" cy="6346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Проведение</a:t>
            </a:r>
            <a:r>
              <a:rPr lang="en-US" altLang="ru-RU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медиации</a:t>
            </a:r>
            <a:endParaRPr lang="en-US" alt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2.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Презентация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(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кто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будет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первый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?)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3.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Дискуссия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 (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обязательные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вопросы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: 1.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Чего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ты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хочешь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?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Что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ты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хочешь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чтобы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сделала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другая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? 2.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Что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готовы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сделать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для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решения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этого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вопроса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? )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4.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Кокус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-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проводиться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хоть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2-3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мин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конфиденциально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каждая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одинаковое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количество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времени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проговорить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все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пункты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которых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будем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говорить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совместно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что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не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говорить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другой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не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забывать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контролировать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время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все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записи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на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кокусе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на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отдельном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листе</a:t>
            </a: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. Дополнительный вопрос: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Что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будет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если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не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договоритесь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?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5.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Выработка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решений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-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пункты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соглашения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сторон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, 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Manrope SemiBold" charset="0"/>
            </a:endParaRPr>
          </a:p>
          <a:p>
            <a:pPr>
              <a:lnSpc>
                <a:spcPct val="150000"/>
              </a:lnSpc>
            </a:pPr>
            <a:r>
              <a:rPr lang="ru-RU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6.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Медиативное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соглашение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Manrope SemiBold" charset="0"/>
                <a:sym typeface="+mn-ea"/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  <a:p>
            <a:pPr algn="ctr">
              <a:lnSpc>
                <a:spcPct val="150000"/>
              </a:lnSpc>
            </a:pPr>
            <a:r>
              <a:rPr lang="ru-RU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cs typeface="Manrope SemiBold" charset="0"/>
              </a:rPr>
              <a:t>.</a:t>
            </a:r>
            <a:endParaRPr lang="ru-RU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/>
        </p:nvGraphicFramePr>
        <p:xfrm>
          <a:off x="447772" y="1150571"/>
          <a:ext cx="11296650" cy="5026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453"/>
                <a:gridCol w="3765453"/>
                <a:gridCol w="3765453"/>
              </a:tblGrid>
              <a:tr h="49956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ФАЗА МЕДИАЦИИ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9703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Предварительная беседа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-Установление контакта;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-Краткое выяснение ситуации или сути проблемы;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-Обсуждение организационных моментов: время, место, участники и 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т.д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-готовность сторон к медиации и к решению спора;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-договоренность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встрече.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0430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Введение/вступительное слово медиатора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-выяснение ожиданий/мотивов обращения к медиатору;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-разъяснение принципов и процессуальной стороны медиации;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-согласование правил ведения переговоров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-понимание сторонами процесса медиации, ролей и соглашение с правилами; 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-позитивный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настрой сторон на активное слушание;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-заключение договора на медиацию.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/>
        </p:nvGraphicFramePr>
        <p:xfrm>
          <a:off x="838004" y="1116721"/>
          <a:ext cx="10734261" cy="561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8087"/>
                <a:gridCol w="3578087"/>
                <a:gridCol w="3578087"/>
              </a:tblGrid>
              <a:tr h="547611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Фаза медиации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65398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2.Описание конфликта: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-Презентация сторон;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-определение темы переговоров и вопросов для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обсуждения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-определение видения конфликта каждой из сторон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-выяснение и озвучивание противоречий и согласий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-сбор информации(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даты,факты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-фиксация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темы для обсуждения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-распознавание коммуникативных моделей поведения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-объективное представление всех сторон о конфликте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-фиксация противоречий и согласий.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/>
        </p:nvGraphicFramePr>
        <p:xfrm>
          <a:off x="581513" y="1112032"/>
          <a:ext cx="11029315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357"/>
                <a:gridCol w="3676357"/>
                <a:gridCol w="3676357"/>
              </a:tblGrid>
              <a:tr h="444514">
                <a:tc>
                  <a:txBody>
                    <a:bodyPr/>
                    <a:p>
                      <a:r>
                        <a:rPr lang="ru-RU" dirty="0" smtClean="0"/>
                        <a:t>Фаза медиации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dirty="0" smtClean="0"/>
                        <a:t>Действия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dirty="0" smtClean="0"/>
                        <a:t>Результат</a:t>
                      </a:r>
                      <a:endParaRPr lang="ru-RU" dirty="0"/>
                    </a:p>
                  </a:txBody>
                  <a:tcPr/>
                </a:tc>
              </a:tr>
              <a:tr h="5041886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3.Разбор конфликта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-проговаривание чувств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-разграничение позиций, интересов, потребностей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конфликтующих сторон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-содействие пониманию позиций другой стороны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-обозначение общности интересов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-видение позитивных перспектив в поиске решения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 случае необходимости работа в режиме </a:t>
                      </a:r>
                      <a:r>
                        <a:rPr lang="ru-RU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кокуса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(индивидуальной беседы)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-воспроизведение и понимание позиции другой стороны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-обмен чувствами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-готовность личного вклада в решение конфликта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-выявление возможных точек соприкосновения оппонентов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/>
        </p:nvGraphicFramePr>
        <p:xfrm>
          <a:off x="658813" y="1122192"/>
          <a:ext cx="10874376" cy="5387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4792"/>
                <a:gridCol w="3624792"/>
                <a:gridCol w="3624792"/>
              </a:tblGrid>
              <a:tr h="478927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Фаза медиации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34097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Решение проблемы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-сбор вариантов решений и их альтернатив(банк идей)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-обсуждение последствий и возможностей выбора того или иного решения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-проговаривание их позитивных и негативных аспектов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-совместный выбор удовлетворяющего обе стороны решения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-составление плана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действий и его одобрение обеими сторонами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274902"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5.Соглашение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-формулировка соглашения(при необходимости юридическая экспертиза)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-определение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следующей встречи(если необходимо)</a:t>
                      </a:r>
                      <a:endParaRPr lang="ru-RU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-подписание соглашения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-письменное соглашение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-договоренность о следующей встрече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642745" y="1066165"/>
            <a:ext cx="917067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4.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Примерный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перечень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внутренней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документации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службы</a:t>
            </a:r>
            <a:r>
              <a:rPr lang="en-US" altLang="ru-RU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 </a:t>
            </a:r>
            <a:r>
              <a:rPr lang="en-US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медиации</a:t>
            </a:r>
            <a:r>
              <a:rPr lang="ru-RU" altLang="en-US" sz="2800" dirty="0">
                <a:solidFill>
                  <a:srgbClr val="F4AB94"/>
                </a:solidFill>
                <a:latin typeface="Montserrat ExtraBold" panose="00000900000000000000" pitchFamily="2" charset="0"/>
                <a:cs typeface="Manrope SemiBold" charset="0"/>
              </a:rPr>
              <a:t>и</a:t>
            </a:r>
            <a:endParaRPr lang="ru-RU" altLang="en-US" sz="2800" dirty="0">
              <a:solidFill>
                <a:srgbClr val="F4AB94"/>
              </a:solidFill>
              <a:latin typeface="Montserrat ExtraBold" panose="00000900000000000000" pitchFamily="2" charset="0"/>
              <a:cs typeface="Manrope SemiBold" charset="0"/>
            </a:endParaRPr>
          </a:p>
        </p:txBody>
      </p:sp>
      <p:sp>
        <p:nvSpPr>
          <p:cNvPr id="31" name="Freeform 17"/>
          <p:cNvSpPr/>
          <p:nvPr>
            <p:custDataLst>
              <p:tags r:id="rId1"/>
            </p:custDataLst>
          </p:nvPr>
        </p:nvSpPr>
        <p:spPr>
          <a:xfrm rot="16200000">
            <a:off x="7254875" y="1468755"/>
            <a:ext cx="3916680" cy="52222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cs typeface="Manrope SemiBold" charset="0"/>
            </a:endParaRPr>
          </a:p>
        </p:txBody>
      </p:sp>
      <p:sp>
        <p:nvSpPr>
          <p:cNvPr id="33" name="Freeform 18"/>
          <p:cNvSpPr/>
          <p:nvPr>
            <p:custDataLst>
              <p:tags r:id="rId2"/>
            </p:custDataLst>
          </p:nvPr>
        </p:nvSpPr>
        <p:spPr>
          <a:xfrm rot="5400000">
            <a:off x="1111885" y="1394460"/>
            <a:ext cx="3917315" cy="537019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cs typeface="Manrope SemiBold" charset="0"/>
            </a:endParaRPr>
          </a:p>
        </p:txBody>
      </p:sp>
      <p:sp>
        <p:nvSpPr>
          <p:cNvPr id="34" name="Oval 8"/>
          <p:cNvSpPr/>
          <p:nvPr>
            <p:custDataLst>
              <p:tags r:id="rId3"/>
            </p:custDataLst>
          </p:nvPr>
        </p:nvSpPr>
        <p:spPr>
          <a:xfrm>
            <a:off x="5154214" y="2699930"/>
            <a:ext cx="2147292" cy="2147292"/>
          </a:xfrm>
          <a:prstGeom prst="ellipse">
            <a:avLst/>
          </a:prstGeom>
          <a:blipFill>
            <a:blip r:embed="rId4"/>
            <a:stretch>
              <a:fillRect l="-25104" r="-24808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anrope SemiBold" charset="0"/>
            </a:endParaRPr>
          </a:p>
        </p:txBody>
      </p:sp>
      <p:sp>
        <p:nvSpPr>
          <p:cNvPr id="40" name="Rectangle 31"/>
          <p:cNvSpPr/>
          <p:nvPr>
            <p:custDataLst>
              <p:tags r:id="rId5"/>
            </p:custDataLst>
          </p:nvPr>
        </p:nvSpPr>
        <p:spPr>
          <a:xfrm>
            <a:off x="871855" y="2214245"/>
            <a:ext cx="4484370" cy="3227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1.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Приказ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директора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школы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создании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службы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медиации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50000"/>
              </a:lnSpc>
            </a:pP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5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2.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Положение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службе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медиации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50000"/>
              </a:lnSpc>
            </a:pP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5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3.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Формы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обращений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в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службу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медиации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формы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отчетов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50000"/>
              </a:lnSpc>
            </a:pP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7195185" y="2214245"/>
            <a:ext cx="4706620" cy="31635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3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4.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Журнал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регистрации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поступивших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обращений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по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разрешению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конфликтных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ситуаций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.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30000"/>
              </a:lnSpc>
            </a:pP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5.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Программа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занятий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,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тренингов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.</a:t>
            </a: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  <a:p>
            <a:pPr algn="l">
              <a:lnSpc>
                <a:spcPct val="130000"/>
              </a:lnSpc>
            </a:pPr>
            <a:endParaRPr lang="en-US" altLang="ru-RU" sz="20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6.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План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работы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школьной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службы</a:t>
            </a:r>
            <a:r>
              <a:rPr lang="en-US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медиации</a:t>
            </a:r>
            <a:r>
              <a:rPr lang="en-US" altLang="ru-RU" sz="105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  <a:sym typeface="+mn-ea"/>
              </a:rPr>
              <a:t>.</a:t>
            </a:r>
            <a:endParaRPr lang="en-US" altLang="ru-RU" sz="105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65785" y="150495"/>
            <a:ext cx="11276965" cy="61423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ПРИКАЗ  №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 01 сентября </a:t>
            </a:r>
            <a:r>
              <a:rPr lang="ru-RU" dirty="0" smtClean="0">
                <a:solidFill>
                  <a:srgbClr val="002060"/>
                </a:solidFill>
                <a:sym typeface="+mn-ea"/>
              </a:rPr>
              <a:t>20     </a:t>
            </a:r>
            <a:r>
              <a:rPr lang="ru-RU" dirty="0">
                <a:solidFill>
                  <a:srgbClr val="002060"/>
                </a:solidFill>
                <a:sym typeface="+mn-ea"/>
              </a:rPr>
              <a:t>г.                                                                                                    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 О создании Школьной службы медиации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b="1" dirty="0">
                <a:solidFill>
                  <a:srgbClr val="002060"/>
                </a:solidFill>
                <a:sym typeface="+mn-ea"/>
              </a:rPr>
              <a:t> </a:t>
            </a:r>
            <a:r>
              <a:rPr lang="ru-RU" dirty="0">
                <a:solidFill>
                  <a:srgbClr val="002060"/>
                </a:solidFill>
                <a:sym typeface="+mn-ea"/>
              </a:rPr>
              <a:t>         С целью снижения числа правонарушений и конфликтных ситуаций среди несовершеннолетних и работников учреждения, содействия профилактике правонарушений и социальной реабилитации участников конфликтных ситуаций на основе принципов восстановительного правосудия, формирования у учащихся умения регулирования конфликта без физического насилия или оскорбления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b="1" dirty="0">
                <a:solidFill>
                  <a:srgbClr val="002060"/>
                </a:solidFill>
                <a:sym typeface="+mn-ea"/>
              </a:rPr>
              <a:t> ПРИКАЗЫВАЮ: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1. Создать </a:t>
            </a:r>
            <a:r>
              <a:rPr lang="ru-RU" dirty="0" smtClean="0">
                <a:solidFill>
                  <a:srgbClr val="002060"/>
                </a:solidFill>
                <a:sym typeface="+mn-ea"/>
              </a:rPr>
              <a:t>в УО </a:t>
            </a:r>
            <a:r>
              <a:rPr lang="ru-RU" dirty="0">
                <a:solidFill>
                  <a:srgbClr val="002060"/>
                </a:solidFill>
                <a:sym typeface="+mn-ea"/>
              </a:rPr>
              <a:t>СШ  Школьную службу медиации с 00.00.20___г.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2. Руководителем и куратором Школьной службы медиации назначить  зам. директора по УВР 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3. Утвердить список членов Школьной службы медиации в следующем составе: 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1.     Родители: </a:t>
            </a:r>
            <a:br>
              <a:rPr lang="ru-RU" dirty="0">
                <a:solidFill>
                  <a:srgbClr val="002060"/>
                </a:solidFill>
                <a:sym typeface="+mn-ea"/>
              </a:rPr>
            </a:br>
            <a:r>
              <a:rPr lang="ru-RU" dirty="0">
                <a:solidFill>
                  <a:srgbClr val="002060"/>
                </a:solidFill>
                <a:sym typeface="+mn-ea"/>
              </a:rPr>
              <a:t>- ФИО, председатель Управляющего совета</a:t>
            </a:r>
            <a:br>
              <a:rPr lang="ru-RU" dirty="0">
                <a:solidFill>
                  <a:srgbClr val="002060"/>
                </a:solidFill>
                <a:sym typeface="+mn-ea"/>
              </a:rPr>
            </a:br>
            <a:r>
              <a:rPr lang="ru-RU" dirty="0">
                <a:solidFill>
                  <a:srgbClr val="002060"/>
                </a:solidFill>
                <a:sym typeface="+mn-ea"/>
              </a:rPr>
              <a:t>Учащиеся: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-  ФИО (8 </a:t>
            </a:r>
            <a:r>
              <a:rPr lang="ru-RU" dirty="0" err="1">
                <a:solidFill>
                  <a:srgbClr val="002060"/>
                </a:solidFill>
                <a:sym typeface="+mn-ea"/>
              </a:rPr>
              <a:t>кл</a:t>
            </a:r>
            <a:r>
              <a:rPr lang="ru-RU" dirty="0">
                <a:solidFill>
                  <a:srgbClr val="002060"/>
                </a:solidFill>
                <a:sym typeface="+mn-ea"/>
              </a:rPr>
              <a:t>.) </a:t>
            </a:r>
            <a:br>
              <a:rPr lang="ru-RU" dirty="0">
                <a:solidFill>
                  <a:srgbClr val="002060"/>
                </a:solidFill>
                <a:sym typeface="+mn-ea"/>
              </a:rPr>
            </a:br>
            <a:r>
              <a:rPr lang="ru-RU" dirty="0">
                <a:solidFill>
                  <a:srgbClr val="002060"/>
                </a:solidFill>
                <a:sym typeface="+mn-ea"/>
              </a:rPr>
              <a:t>3.     Педагоги: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 - ФИО руководитель МО классных руководителей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4. Утвердить положение о Школьной службе медиации (Приложение № ).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5. Утвердить план работы Школьной службы медиации на 20</a:t>
            </a:r>
            <a:r>
              <a:rPr lang="ru-RU" dirty="0" smtClean="0">
                <a:solidFill>
                  <a:srgbClr val="002060"/>
                </a:solidFill>
                <a:sym typeface="+mn-ea"/>
              </a:rPr>
              <a:t>____ </a:t>
            </a:r>
            <a:r>
              <a:rPr lang="ru-RU" dirty="0">
                <a:solidFill>
                  <a:srgbClr val="002060"/>
                </a:solidFill>
                <a:sym typeface="+mn-ea"/>
              </a:rPr>
              <a:t>учебный год (Приложение № 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6. Контроль за исполнением настоящего приказа оставляю за собой.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 Директор </a:t>
            </a:r>
            <a:r>
              <a:rPr lang="ru-RU" dirty="0" smtClean="0">
                <a:solidFill>
                  <a:srgbClr val="002060"/>
                </a:solidFill>
                <a:sym typeface="+mn-ea"/>
              </a:rPr>
              <a:t>УО </a:t>
            </a:r>
            <a:r>
              <a:rPr lang="ru-RU" dirty="0">
                <a:solidFill>
                  <a:srgbClr val="002060"/>
                </a:solidFill>
                <a:sym typeface="+mn-ea"/>
              </a:rPr>
              <a:t>СШ :                      ФИО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  <a:sym typeface="+mn-ea"/>
              </a:rPr>
              <a:t>С приказом ознакомлены</a:t>
            </a:r>
            <a:r>
              <a:rPr lang="ru-RU" sz="1600" dirty="0">
                <a:solidFill>
                  <a:srgbClr val="002060"/>
                </a:solidFill>
                <a:sym typeface="+mn-ea"/>
              </a:rPr>
              <a:t>:</a:t>
            </a:r>
            <a:endParaRPr lang="ru-RU" altLang="en-US" sz="1600" dirty="0">
              <a:solidFill>
                <a:srgbClr val="00206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41935" y="218440"/>
          <a:ext cx="11689080" cy="632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890"/>
                <a:gridCol w="5760720"/>
                <a:gridCol w="2482850"/>
                <a:gridCol w="2674620"/>
              </a:tblGrid>
              <a:tr h="543560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Сроки 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проведения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Ответственные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25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Разработка положения о Школьной службе медиации (примирения) 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август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Администрация школы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2.       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Издание приказа о создании  Школьной  службы медиации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сентябрь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Директор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3.       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Информационное сообщение на педагогическом совете о создании Школьной службы медиации.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август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Администрация школы 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705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4.       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Проведение классных часов на тему: «Знакомство со  Школьной службой медиации», «Разрешение конфликтных ситуаций в школе» 5-11 классы.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январь – февраль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Кл. руководители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Зам. директора по УВР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5.       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Проведение ознакомительной встречи с родителями на общешкольном родительском собрании 5-11 классы.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январь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Администрация школы 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6.       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Формирование команды медиаторов для проведения восстановительных программ (5-8 классы; 9-11 классы)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январь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Администрация школы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Кл. руководители 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7.       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Анкетирование учащихся 5 – 11 классов по выявлению причин конфликтов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февраль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Кл. руководители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Зам. директора по УВР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53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8.       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Сотрудничество с Советом профилактики школы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в течение года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Члены ШСМ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8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9.   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Проведение восстановительных программ.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по мере необходимости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Члены ШСМ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25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10.   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Сотрудничество с органами и учреждениями профилактики правонарушений, дополнительного образования.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в течение года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Члены ШСМ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11.   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Разработка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: 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Памятки для медиатора»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«Памятки для педагога»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май 20__ г.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Члены ШСМ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46000" marR="4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1"/>
            <a:ext cx="12192000" cy="6868274"/>
          </a:xfrm>
          <a:prstGeom prst="rect">
            <a:avLst/>
          </a:prstGeom>
          <a:solidFill>
            <a:srgbClr val="FEF9F8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ontserrat ExtraBold" panose="00000900000000000000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8360" y="187504"/>
            <a:ext cx="11815281" cy="6482993"/>
          </a:xfrm>
          <a:prstGeom prst="rect">
            <a:avLst/>
          </a:prstGeom>
          <a:noFill/>
          <a:ln w="19050">
            <a:solidFill>
              <a:srgbClr val="F3E6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ontserrat ExtraBold" panose="00000900000000000000" pitchFamily="2" charset="0"/>
            </a:endParaRPr>
          </a:p>
        </p:txBody>
      </p:sp>
      <p:pic>
        <p:nvPicPr>
          <p:cNvPr id="13" name="图形 1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4000" y="3908196"/>
            <a:ext cx="3048000" cy="2960077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9500" y="0"/>
            <a:ext cx="2222500" cy="2126909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4620897"/>
            <a:ext cx="1582220" cy="2268484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10275"/>
            <a:ext cx="2806699" cy="2957597"/>
          </a:xfrm>
          <a:prstGeom prst="rect">
            <a:avLst/>
          </a:prstGeom>
        </p:spPr>
      </p:pic>
      <p:sp>
        <p:nvSpPr>
          <p:cNvPr id="21" name="图形 2"/>
          <p:cNvSpPr/>
          <p:nvPr/>
        </p:nvSpPr>
        <p:spPr>
          <a:xfrm>
            <a:off x="3486782" y="892897"/>
            <a:ext cx="5218437" cy="4032650"/>
          </a:xfrm>
          <a:custGeom>
            <a:avLst/>
            <a:gdLst>
              <a:gd name="connsiteX0" fmla="*/ 541864 w 607639"/>
              <a:gd name="connsiteY0" fmla="*/ 333046 h 469565"/>
              <a:gd name="connsiteX1" fmla="*/ 527000 w 607639"/>
              <a:gd name="connsiteY1" fmla="*/ 347889 h 469565"/>
              <a:gd name="connsiteX2" fmla="*/ 527000 w 607639"/>
              <a:gd name="connsiteY2" fmla="*/ 351622 h 469565"/>
              <a:gd name="connsiteX3" fmla="*/ 536524 w 607639"/>
              <a:gd name="connsiteY3" fmla="*/ 351622 h 469565"/>
              <a:gd name="connsiteX4" fmla="*/ 548895 w 607639"/>
              <a:gd name="connsiteY4" fmla="*/ 363976 h 469565"/>
              <a:gd name="connsiteX5" fmla="*/ 536524 w 607639"/>
              <a:gd name="connsiteY5" fmla="*/ 376331 h 469565"/>
              <a:gd name="connsiteX6" fmla="*/ 527000 w 607639"/>
              <a:gd name="connsiteY6" fmla="*/ 376331 h 469565"/>
              <a:gd name="connsiteX7" fmla="*/ 527000 w 607639"/>
              <a:gd name="connsiteY7" fmla="*/ 444768 h 469565"/>
              <a:gd name="connsiteX8" fmla="*/ 556728 w 607639"/>
              <a:gd name="connsiteY8" fmla="*/ 444768 h 469565"/>
              <a:gd name="connsiteX9" fmla="*/ 556728 w 607639"/>
              <a:gd name="connsiteY9" fmla="*/ 347889 h 469565"/>
              <a:gd name="connsiteX10" fmla="*/ 541864 w 607639"/>
              <a:gd name="connsiteY10" fmla="*/ 333046 h 469565"/>
              <a:gd name="connsiteX11" fmla="*/ 172400 w 607639"/>
              <a:gd name="connsiteY11" fmla="*/ 321377 h 469565"/>
              <a:gd name="connsiteX12" fmla="*/ 184740 w 607639"/>
              <a:gd name="connsiteY12" fmla="*/ 333743 h 469565"/>
              <a:gd name="connsiteX13" fmla="*/ 184740 w 607639"/>
              <a:gd name="connsiteY13" fmla="*/ 333921 h 469565"/>
              <a:gd name="connsiteX14" fmla="*/ 172400 w 607639"/>
              <a:gd name="connsiteY14" fmla="*/ 346287 h 469565"/>
              <a:gd name="connsiteX15" fmla="*/ 159972 w 607639"/>
              <a:gd name="connsiteY15" fmla="*/ 333921 h 469565"/>
              <a:gd name="connsiteX16" fmla="*/ 159972 w 607639"/>
              <a:gd name="connsiteY16" fmla="*/ 333743 h 469565"/>
              <a:gd name="connsiteX17" fmla="*/ 172400 w 607639"/>
              <a:gd name="connsiteY17" fmla="*/ 321377 h 469565"/>
              <a:gd name="connsiteX18" fmla="*/ 472440 w 607639"/>
              <a:gd name="connsiteY18" fmla="*/ 233590 h 469565"/>
              <a:gd name="connsiteX19" fmla="*/ 353084 w 607639"/>
              <a:gd name="connsiteY19" fmla="*/ 293317 h 469565"/>
              <a:gd name="connsiteX20" fmla="*/ 303775 w 607639"/>
              <a:gd name="connsiteY20" fmla="*/ 304516 h 469565"/>
              <a:gd name="connsiteX21" fmla="*/ 254555 w 607639"/>
              <a:gd name="connsiteY21" fmla="*/ 293406 h 469565"/>
              <a:gd name="connsiteX22" fmla="*/ 184775 w 607639"/>
              <a:gd name="connsiteY22" fmla="*/ 259010 h 469565"/>
              <a:gd name="connsiteX23" fmla="*/ 184775 w 607639"/>
              <a:gd name="connsiteY23" fmla="*/ 293762 h 469565"/>
              <a:gd name="connsiteX24" fmla="*/ 172314 w 607639"/>
              <a:gd name="connsiteY24" fmla="*/ 306116 h 469565"/>
              <a:gd name="connsiteX25" fmla="*/ 159942 w 607639"/>
              <a:gd name="connsiteY25" fmla="*/ 293762 h 469565"/>
              <a:gd name="connsiteX26" fmla="*/ 159942 w 607639"/>
              <a:gd name="connsiteY26" fmla="*/ 246745 h 469565"/>
              <a:gd name="connsiteX27" fmla="*/ 135199 w 607639"/>
              <a:gd name="connsiteY27" fmla="*/ 234568 h 469565"/>
              <a:gd name="connsiteX28" fmla="*/ 135199 w 607639"/>
              <a:gd name="connsiteY28" fmla="*/ 336424 h 469565"/>
              <a:gd name="connsiteX29" fmla="*/ 177566 w 607639"/>
              <a:gd name="connsiteY29" fmla="*/ 365398 h 469565"/>
              <a:gd name="connsiteX30" fmla="*/ 303953 w 607639"/>
              <a:gd name="connsiteY30" fmla="*/ 397395 h 469565"/>
              <a:gd name="connsiteX31" fmla="*/ 430163 w 607639"/>
              <a:gd name="connsiteY31" fmla="*/ 365398 h 469565"/>
              <a:gd name="connsiteX32" fmla="*/ 472440 w 607639"/>
              <a:gd name="connsiteY32" fmla="*/ 336424 h 469565"/>
              <a:gd name="connsiteX33" fmla="*/ 103978 w 607639"/>
              <a:gd name="connsiteY33" fmla="*/ 130695 h 469565"/>
              <a:gd name="connsiteX34" fmla="*/ 111081 w 607639"/>
              <a:gd name="connsiteY34" fmla="*/ 136918 h 469565"/>
              <a:gd name="connsiteX35" fmla="*/ 105478 w 607639"/>
              <a:gd name="connsiteY35" fmla="*/ 153512 h 469565"/>
              <a:gd name="connsiteX36" fmla="*/ 105300 w 607639"/>
              <a:gd name="connsiteY36" fmla="*/ 153512 h 469565"/>
              <a:gd name="connsiteX37" fmla="*/ 99876 w 607639"/>
              <a:gd name="connsiteY37" fmla="*/ 154843 h 469565"/>
              <a:gd name="connsiteX38" fmla="*/ 88760 w 607639"/>
              <a:gd name="connsiteY38" fmla="*/ 147921 h 469565"/>
              <a:gd name="connsiteX39" fmla="*/ 94363 w 607639"/>
              <a:gd name="connsiteY39" fmla="*/ 131416 h 469565"/>
              <a:gd name="connsiteX40" fmla="*/ 94541 w 607639"/>
              <a:gd name="connsiteY40" fmla="*/ 131327 h 469565"/>
              <a:gd name="connsiteX41" fmla="*/ 103978 w 607639"/>
              <a:gd name="connsiteY41" fmla="*/ 130695 h 469565"/>
              <a:gd name="connsiteX42" fmla="*/ 303775 w 607639"/>
              <a:gd name="connsiteY42" fmla="*/ 120269 h 469565"/>
              <a:gd name="connsiteX43" fmla="*/ 274047 w 607639"/>
              <a:gd name="connsiteY43" fmla="*/ 135112 h 469565"/>
              <a:gd name="connsiteX44" fmla="*/ 303775 w 607639"/>
              <a:gd name="connsiteY44" fmla="*/ 149955 h 469565"/>
              <a:gd name="connsiteX45" fmla="*/ 333592 w 607639"/>
              <a:gd name="connsiteY45" fmla="*/ 135112 h 469565"/>
              <a:gd name="connsiteX46" fmla="*/ 303775 w 607639"/>
              <a:gd name="connsiteY46" fmla="*/ 120269 h 469565"/>
              <a:gd name="connsiteX47" fmla="*/ 247999 w 607639"/>
              <a:gd name="connsiteY47" fmla="*/ 58874 h 469565"/>
              <a:gd name="connsiteX48" fmla="*/ 255154 w 607639"/>
              <a:gd name="connsiteY48" fmla="*/ 65095 h 469565"/>
              <a:gd name="connsiteX49" fmla="*/ 249635 w 607639"/>
              <a:gd name="connsiteY49" fmla="*/ 81714 h 469565"/>
              <a:gd name="connsiteX50" fmla="*/ 141486 w 607639"/>
              <a:gd name="connsiteY50" fmla="*/ 135657 h 469565"/>
              <a:gd name="connsiteX51" fmla="*/ 135967 w 607639"/>
              <a:gd name="connsiteY51" fmla="*/ 136990 h 469565"/>
              <a:gd name="connsiteX52" fmla="*/ 124840 w 607639"/>
              <a:gd name="connsiteY52" fmla="*/ 130147 h 469565"/>
              <a:gd name="connsiteX53" fmla="*/ 130359 w 607639"/>
              <a:gd name="connsiteY53" fmla="*/ 113529 h 469565"/>
              <a:gd name="connsiteX54" fmla="*/ 238508 w 607639"/>
              <a:gd name="connsiteY54" fmla="*/ 59585 h 469565"/>
              <a:gd name="connsiteX55" fmla="*/ 247999 w 607639"/>
              <a:gd name="connsiteY55" fmla="*/ 58874 h 469565"/>
              <a:gd name="connsiteX56" fmla="*/ 305021 w 607639"/>
              <a:gd name="connsiteY56" fmla="*/ 24635 h 469565"/>
              <a:gd name="connsiteX57" fmla="*/ 236576 w 607639"/>
              <a:gd name="connsiteY57" fmla="*/ 40367 h 469565"/>
              <a:gd name="connsiteX58" fmla="*/ 30084 w 607639"/>
              <a:gd name="connsiteY58" fmla="*/ 143467 h 469565"/>
              <a:gd name="connsiteX59" fmla="*/ 24832 w 607639"/>
              <a:gd name="connsiteY59" fmla="*/ 149333 h 469565"/>
              <a:gd name="connsiteX60" fmla="*/ 29995 w 607639"/>
              <a:gd name="connsiteY60" fmla="*/ 155110 h 469565"/>
              <a:gd name="connsiteX61" fmla="*/ 265592 w 607639"/>
              <a:gd name="connsiteY61" fmla="*/ 271186 h 469565"/>
              <a:gd name="connsiteX62" fmla="*/ 341958 w 607639"/>
              <a:gd name="connsiteY62" fmla="*/ 271186 h 469565"/>
              <a:gd name="connsiteX63" fmla="*/ 504571 w 607639"/>
              <a:gd name="connsiteY63" fmla="*/ 189862 h 469565"/>
              <a:gd name="connsiteX64" fmla="*/ 349257 w 607639"/>
              <a:gd name="connsiteY64" fmla="*/ 157243 h 469565"/>
              <a:gd name="connsiteX65" fmla="*/ 303775 w 607639"/>
              <a:gd name="connsiteY65" fmla="*/ 174752 h 469565"/>
              <a:gd name="connsiteX66" fmla="*/ 249215 w 607639"/>
              <a:gd name="connsiteY66" fmla="*/ 135112 h 469565"/>
              <a:gd name="connsiteX67" fmla="*/ 303775 w 607639"/>
              <a:gd name="connsiteY67" fmla="*/ 95472 h 469565"/>
              <a:gd name="connsiteX68" fmla="*/ 358335 w 607639"/>
              <a:gd name="connsiteY68" fmla="*/ 133868 h 469565"/>
              <a:gd name="connsiteX69" fmla="*/ 540173 w 607639"/>
              <a:gd name="connsiteY69" fmla="*/ 171997 h 469565"/>
              <a:gd name="connsiteX70" fmla="*/ 577555 w 607639"/>
              <a:gd name="connsiteY70" fmla="*/ 153332 h 469565"/>
              <a:gd name="connsiteX71" fmla="*/ 582807 w 607639"/>
              <a:gd name="connsiteY71" fmla="*/ 147200 h 469565"/>
              <a:gd name="connsiteX72" fmla="*/ 577555 w 607639"/>
              <a:gd name="connsiteY72" fmla="*/ 141156 h 469565"/>
              <a:gd name="connsiteX73" fmla="*/ 371152 w 607639"/>
              <a:gd name="connsiteY73" fmla="*/ 39389 h 469565"/>
              <a:gd name="connsiteX74" fmla="*/ 305021 w 607639"/>
              <a:gd name="connsiteY74" fmla="*/ 24635 h 469565"/>
              <a:gd name="connsiteX75" fmla="*/ 303775 w 607639"/>
              <a:gd name="connsiteY75" fmla="*/ 4 h 469565"/>
              <a:gd name="connsiteX76" fmla="*/ 382100 w 607639"/>
              <a:gd name="connsiteY76" fmla="*/ 17169 h 469565"/>
              <a:gd name="connsiteX77" fmla="*/ 588592 w 607639"/>
              <a:gd name="connsiteY77" fmla="*/ 118936 h 469565"/>
              <a:gd name="connsiteX78" fmla="*/ 607639 w 607639"/>
              <a:gd name="connsiteY78" fmla="*/ 147111 h 469565"/>
              <a:gd name="connsiteX79" fmla="*/ 588681 w 607639"/>
              <a:gd name="connsiteY79" fmla="*/ 175463 h 469565"/>
              <a:gd name="connsiteX80" fmla="*/ 554325 w 607639"/>
              <a:gd name="connsiteY80" fmla="*/ 192706 h 469565"/>
              <a:gd name="connsiteX81" fmla="*/ 554325 w 607639"/>
              <a:gd name="connsiteY81" fmla="*/ 310293 h 469565"/>
              <a:gd name="connsiteX82" fmla="*/ 581560 w 607639"/>
              <a:gd name="connsiteY82" fmla="*/ 347889 h 469565"/>
              <a:gd name="connsiteX83" fmla="*/ 581560 w 607639"/>
              <a:gd name="connsiteY83" fmla="*/ 457211 h 469565"/>
              <a:gd name="connsiteX84" fmla="*/ 569189 w 607639"/>
              <a:gd name="connsiteY84" fmla="*/ 469565 h 469565"/>
              <a:gd name="connsiteX85" fmla="*/ 514629 w 607639"/>
              <a:gd name="connsiteY85" fmla="*/ 469565 h 469565"/>
              <a:gd name="connsiteX86" fmla="*/ 502168 w 607639"/>
              <a:gd name="connsiteY86" fmla="*/ 457211 h 469565"/>
              <a:gd name="connsiteX87" fmla="*/ 502168 w 607639"/>
              <a:gd name="connsiteY87" fmla="*/ 347889 h 469565"/>
              <a:gd name="connsiteX88" fmla="*/ 529492 w 607639"/>
              <a:gd name="connsiteY88" fmla="*/ 310293 h 469565"/>
              <a:gd name="connsiteX89" fmla="*/ 529492 w 607639"/>
              <a:gd name="connsiteY89" fmla="*/ 205060 h 469565"/>
              <a:gd name="connsiteX90" fmla="*/ 497183 w 607639"/>
              <a:gd name="connsiteY90" fmla="*/ 221236 h 469565"/>
              <a:gd name="connsiteX91" fmla="*/ 497183 w 607639"/>
              <a:gd name="connsiteY91" fmla="*/ 341845 h 469565"/>
              <a:gd name="connsiteX92" fmla="*/ 493623 w 607639"/>
              <a:gd name="connsiteY92" fmla="*/ 350556 h 469565"/>
              <a:gd name="connsiteX93" fmla="*/ 303953 w 607639"/>
              <a:gd name="connsiteY93" fmla="*/ 422192 h 469565"/>
              <a:gd name="connsiteX94" fmla="*/ 114016 w 607639"/>
              <a:gd name="connsiteY94" fmla="*/ 350556 h 469565"/>
              <a:gd name="connsiteX95" fmla="*/ 110367 w 607639"/>
              <a:gd name="connsiteY95" fmla="*/ 341845 h 469565"/>
              <a:gd name="connsiteX96" fmla="*/ 110367 w 607639"/>
              <a:gd name="connsiteY96" fmla="*/ 222303 h 469565"/>
              <a:gd name="connsiteX97" fmla="*/ 19047 w 607639"/>
              <a:gd name="connsiteY97" fmla="*/ 177330 h 469565"/>
              <a:gd name="connsiteX98" fmla="*/ 0 w 607639"/>
              <a:gd name="connsiteY98" fmla="*/ 149422 h 469565"/>
              <a:gd name="connsiteX99" fmla="*/ 19047 w 607639"/>
              <a:gd name="connsiteY99" fmla="*/ 121247 h 469565"/>
              <a:gd name="connsiteX100" fmla="*/ 225450 w 607639"/>
              <a:gd name="connsiteY100" fmla="*/ 18236 h 469565"/>
              <a:gd name="connsiteX101" fmla="*/ 303775 w 607639"/>
              <a:gd name="connsiteY101" fmla="*/ 4 h 46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9" h="469565">
                <a:moveTo>
                  <a:pt x="541864" y="333046"/>
                </a:moveTo>
                <a:cubicBezTo>
                  <a:pt x="533676" y="333046"/>
                  <a:pt x="527000" y="339712"/>
                  <a:pt x="527000" y="347889"/>
                </a:cubicBezTo>
                <a:lnTo>
                  <a:pt x="527000" y="351622"/>
                </a:lnTo>
                <a:lnTo>
                  <a:pt x="536524" y="351622"/>
                </a:lnTo>
                <a:cubicBezTo>
                  <a:pt x="543377" y="351622"/>
                  <a:pt x="548895" y="357133"/>
                  <a:pt x="548895" y="363976"/>
                </a:cubicBezTo>
                <a:cubicBezTo>
                  <a:pt x="548895" y="370820"/>
                  <a:pt x="543377" y="376331"/>
                  <a:pt x="536524" y="376331"/>
                </a:cubicBezTo>
                <a:lnTo>
                  <a:pt x="527000" y="376331"/>
                </a:lnTo>
                <a:lnTo>
                  <a:pt x="527000" y="444768"/>
                </a:lnTo>
                <a:lnTo>
                  <a:pt x="556728" y="444768"/>
                </a:lnTo>
                <a:lnTo>
                  <a:pt x="556728" y="347889"/>
                </a:lnTo>
                <a:cubicBezTo>
                  <a:pt x="556728" y="339712"/>
                  <a:pt x="550053" y="333046"/>
                  <a:pt x="541864" y="333046"/>
                </a:cubicBezTo>
                <a:close/>
                <a:moveTo>
                  <a:pt x="172400" y="321377"/>
                </a:moveTo>
                <a:cubicBezTo>
                  <a:pt x="179147" y="321377"/>
                  <a:pt x="184740" y="326893"/>
                  <a:pt x="184740" y="333743"/>
                </a:cubicBezTo>
                <a:lnTo>
                  <a:pt x="184740" y="333921"/>
                </a:lnTo>
                <a:cubicBezTo>
                  <a:pt x="184740" y="340771"/>
                  <a:pt x="179147" y="346287"/>
                  <a:pt x="172400" y="346287"/>
                </a:cubicBezTo>
                <a:cubicBezTo>
                  <a:pt x="165565" y="346287"/>
                  <a:pt x="159972" y="340771"/>
                  <a:pt x="159972" y="333921"/>
                </a:cubicBezTo>
                <a:lnTo>
                  <a:pt x="159972" y="333743"/>
                </a:lnTo>
                <a:cubicBezTo>
                  <a:pt x="159972" y="326893"/>
                  <a:pt x="165565" y="321377"/>
                  <a:pt x="172400" y="321377"/>
                </a:cubicBezTo>
                <a:close/>
                <a:moveTo>
                  <a:pt x="472440" y="233590"/>
                </a:moveTo>
                <a:lnTo>
                  <a:pt x="353084" y="293317"/>
                </a:lnTo>
                <a:cubicBezTo>
                  <a:pt x="338131" y="300783"/>
                  <a:pt x="320953" y="304516"/>
                  <a:pt x="303775" y="304516"/>
                </a:cubicBezTo>
                <a:cubicBezTo>
                  <a:pt x="286686" y="304516"/>
                  <a:pt x="269508" y="300783"/>
                  <a:pt x="254555" y="293406"/>
                </a:cubicBezTo>
                <a:lnTo>
                  <a:pt x="184775" y="259010"/>
                </a:lnTo>
                <a:lnTo>
                  <a:pt x="184775" y="293762"/>
                </a:lnTo>
                <a:cubicBezTo>
                  <a:pt x="184775" y="300605"/>
                  <a:pt x="179168" y="306116"/>
                  <a:pt x="172314" y="306116"/>
                </a:cubicBezTo>
                <a:cubicBezTo>
                  <a:pt x="165550" y="306116"/>
                  <a:pt x="159942" y="300605"/>
                  <a:pt x="159942" y="293762"/>
                </a:cubicBezTo>
                <a:lnTo>
                  <a:pt x="159942" y="246745"/>
                </a:lnTo>
                <a:lnTo>
                  <a:pt x="135199" y="234568"/>
                </a:lnTo>
                <a:lnTo>
                  <a:pt x="135199" y="336424"/>
                </a:lnTo>
                <a:cubicBezTo>
                  <a:pt x="141518" y="342023"/>
                  <a:pt x="156115" y="353755"/>
                  <a:pt x="177566" y="365398"/>
                </a:cubicBezTo>
                <a:cubicBezTo>
                  <a:pt x="204534" y="379975"/>
                  <a:pt x="248325" y="397395"/>
                  <a:pt x="303953" y="397395"/>
                </a:cubicBezTo>
                <a:cubicBezTo>
                  <a:pt x="359581" y="397395"/>
                  <a:pt x="403283" y="379975"/>
                  <a:pt x="430163" y="365398"/>
                </a:cubicBezTo>
                <a:cubicBezTo>
                  <a:pt x="451613" y="353755"/>
                  <a:pt x="466121" y="342023"/>
                  <a:pt x="472440" y="336424"/>
                </a:cubicBezTo>
                <a:close/>
                <a:moveTo>
                  <a:pt x="103978" y="130695"/>
                </a:moveTo>
                <a:cubicBezTo>
                  <a:pt x="106968" y="131705"/>
                  <a:pt x="109569" y="133857"/>
                  <a:pt x="111081" y="136918"/>
                </a:cubicBezTo>
                <a:cubicBezTo>
                  <a:pt x="114104" y="143041"/>
                  <a:pt x="111614" y="150495"/>
                  <a:pt x="105478" y="153512"/>
                </a:cubicBezTo>
                <a:lnTo>
                  <a:pt x="105300" y="153512"/>
                </a:lnTo>
                <a:cubicBezTo>
                  <a:pt x="103611" y="154399"/>
                  <a:pt x="101743" y="154843"/>
                  <a:pt x="99876" y="154843"/>
                </a:cubicBezTo>
                <a:cubicBezTo>
                  <a:pt x="95252" y="154843"/>
                  <a:pt x="90895" y="152270"/>
                  <a:pt x="88760" y="147921"/>
                </a:cubicBezTo>
                <a:cubicBezTo>
                  <a:pt x="85737" y="141798"/>
                  <a:pt x="88227" y="134433"/>
                  <a:pt x="94363" y="131416"/>
                </a:cubicBezTo>
                <a:lnTo>
                  <a:pt x="94541" y="131327"/>
                </a:lnTo>
                <a:cubicBezTo>
                  <a:pt x="97609" y="129819"/>
                  <a:pt x="100988" y="129686"/>
                  <a:pt x="103978" y="130695"/>
                </a:cubicBezTo>
                <a:close/>
                <a:moveTo>
                  <a:pt x="303775" y="120269"/>
                </a:moveTo>
                <a:cubicBezTo>
                  <a:pt x="285618" y="120269"/>
                  <a:pt x="274047" y="129068"/>
                  <a:pt x="274047" y="135112"/>
                </a:cubicBezTo>
                <a:cubicBezTo>
                  <a:pt x="274047" y="141156"/>
                  <a:pt x="285618" y="149955"/>
                  <a:pt x="303775" y="149955"/>
                </a:cubicBezTo>
                <a:cubicBezTo>
                  <a:pt x="321932" y="149955"/>
                  <a:pt x="333592" y="141156"/>
                  <a:pt x="333592" y="135112"/>
                </a:cubicBezTo>
                <a:cubicBezTo>
                  <a:pt x="333592" y="129068"/>
                  <a:pt x="321932" y="120269"/>
                  <a:pt x="303775" y="120269"/>
                </a:cubicBezTo>
                <a:close/>
                <a:moveTo>
                  <a:pt x="247999" y="58874"/>
                </a:moveTo>
                <a:cubicBezTo>
                  <a:pt x="251015" y="59874"/>
                  <a:pt x="253641" y="62029"/>
                  <a:pt x="255154" y="65095"/>
                </a:cubicBezTo>
                <a:cubicBezTo>
                  <a:pt x="258269" y="71227"/>
                  <a:pt x="255777" y="78603"/>
                  <a:pt x="249635" y="81714"/>
                </a:cubicBezTo>
                <a:lnTo>
                  <a:pt x="141486" y="135657"/>
                </a:lnTo>
                <a:cubicBezTo>
                  <a:pt x="139705" y="136546"/>
                  <a:pt x="137747" y="136990"/>
                  <a:pt x="135967" y="136990"/>
                </a:cubicBezTo>
                <a:cubicBezTo>
                  <a:pt x="131338" y="136990"/>
                  <a:pt x="126977" y="134502"/>
                  <a:pt x="124840" y="130147"/>
                </a:cubicBezTo>
                <a:cubicBezTo>
                  <a:pt x="121725" y="124015"/>
                  <a:pt x="124217" y="116639"/>
                  <a:pt x="130359" y="113529"/>
                </a:cubicBezTo>
                <a:lnTo>
                  <a:pt x="238508" y="59585"/>
                </a:lnTo>
                <a:cubicBezTo>
                  <a:pt x="241579" y="58030"/>
                  <a:pt x="244984" y="57875"/>
                  <a:pt x="247999" y="58874"/>
                </a:cubicBezTo>
                <a:close/>
                <a:moveTo>
                  <a:pt x="305021" y="24635"/>
                </a:moveTo>
                <a:cubicBezTo>
                  <a:pt x="281257" y="24635"/>
                  <a:pt x="257403" y="29879"/>
                  <a:pt x="236576" y="40367"/>
                </a:cubicBezTo>
                <a:lnTo>
                  <a:pt x="30084" y="143467"/>
                </a:lnTo>
                <a:cubicBezTo>
                  <a:pt x="26791" y="145067"/>
                  <a:pt x="24832" y="147289"/>
                  <a:pt x="24832" y="149333"/>
                </a:cubicBezTo>
                <a:cubicBezTo>
                  <a:pt x="24832" y="151377"/>
                  <a:pt x="26791" y="153510"/>
                  <a:pt x="29995" y="155110"/>
                </a:cubicBezTo>
                <a:lnTo>
                  <a:pt x="265592" y="271186"/>
                </a:lnTo>
                <a:cubicBezTo>
                  <a:pt x="288822" y="282741"/>
                  <a:pt x="318817" y="282741"/>
                  <a:pt x="341958" y="271186"/>
                </a:cubicBezTo>
                <a:lnTo>
                  <a:pt x="504571" y="189862"/>
                </a:lnTo>
                <a:lnTo>
                  <a:pt x="349257" y="157243"/>
                </a:lnTo>
                <a:cubicBezTo>
                  <a:pt x="339555" y="167909"/>
                  <a:pt x="323000" y="174752"/>
                  <a:pt x="303775" y="174752"/>
                </a:cubicBezTo>
                <a:cubicBezTo>
                  <a:pt x="273246" y="174752"/>
                  <a:pt x="249215" y="157332"/>
                  <a:pt x="249215" y="135112"/>
                </a:cubicBezTo>
                <a:cubicBezTo>
                  <a:pt x="249215" y="112892"/>
                  <a:pt x="273246" y="95472"/>
                  <a:pt x="303775" y="95472"/>
                </a:cubicBezTo>
                <a:cubicBezTo>
                  <a:pt x="333859" y="95472"/>
                  <a:pt x="357445" y="112270"/>
                  <a:pt x="358335" y="133868"/>
                </a:cubicBezTo>
                <a:lnTo>
                  <a:pt x="540173" y="171997"/>
                </a:lnTo>
                <a:lnTo>
                  <a:pt x="577555" y="153332"/>
                </a:lnTo>
                <a:cubicBezTo>
                  <a:pt x="580848" y="151644"/>
                  <a:pt x="582807" y="149422"/>
                  <a:pt x="582807" y="147200"/>
                </a:cubicBezTo>
                <a:cubicBezTo>
                  <a:pt x="582807" y="145067"/>
                  <a:pt x="580848" y="142845"/>
                  <a:pt x="577555" y="141156"/>
                </a:cubicBezTo>
                <a:lnTo>
                  <a:pt x="371152" y="39389"/>
                </a:lnTo>
                <a:cubicBezTo>
                  <a:pt x="351037" y="29612"/>
                  <a:pt x="328073" y="24635"/>
                  <a:pt x="305021" y="24635"/>
                </a:cubicBezTo>
                <a:close/>
                <a:moveTo>
                  <a:pt x="303775" y="4"/>
                </a:moveTo>
                <a:cubicBezTo>
                  <a:pt x="331033" y="-184"/>
                  <a:pt x="358291" y="5526"/>
                  <a:pt x="382100" y="17169"/>
                </a:cubicBezTo>
                <a:lnTo>
                  <a:pt x="588592" y="118936"/>
                </a:lnTo>
                <a:cubicBezTo>
                  <a:pt x="600430" y="124891"/>
                  <a:pt x="607550" y="135379"/>
                  <a:pt x="607639" y="147111"/>
                </a:cubicBezTo>
                <a:cubicBezTo>
                  <a:pt x="607639" y="158932"/>
                  <a:pt x="600608" y="169508"/>
                  <a:pt x="588681" y="175463"/>
                </a:cubicBezTo>
                <a:lnTo>
                  <a:pt x="554325" y="192706"/>
                </a:lnTo>
                <a:lnTo>
                  <a:pt x="554325" y="310293"/>
                </a:lnTo>
                <a:cubicBezTo>
                  <a:pt x="570079" y="315448"/>
                  <a:pt x="581560" y="330380"/>
                  <a:pt x="581560" y="347889"/>
                </a:cubicBezTo>
                <a:lnTo>
                  <a:pt x="581560" y="457211"/>
                </a:lnTo>
                <a:cubicBezTo>
                  <a:pt x="581560" y="463966"/>
                  <a:pt x="576042" y="469565"/>
                  <a:pt x="569189" y="469565"/>
                </a:cubicBezTo>
                <a:lnTo>
                  <a:pt x="514629" y="469565"/>
                </a:lnTo>
                <a:cubicBezTo>
                  <a:pt x="507775" y="469565"/>
                  <a:pt x="502168" y="463966"/>
                  <a:pt x="502168" y="457211"/>
                </a:cubicBezTo>
                <a:lnTo>
                  <a:pt x="502168" y="347889"/>
                </a:lnTo>
                <a:cubicBezTo>
                  <a:pt x="502168" y="330380"/>
                  <a:pt x="513649" y="315448"/>
                  <a:pt x="529492" y="310293"/>
                </a:cubicBezTo>
                <a:lnTo>
                  <a:pt x="529492" y="205060"/>
                </a:lnTo>
                <a:lnTo>
                  <a:pt x="497183" y="221236"/>
                </a:lnTo>
                <a:lnTo>
                  <a:pt x="497183" y="341845"/>
                </a:lnTo>
                <a:cubicBezTo>
                  <a:pt x="497183" y="345134"/>
                  <a:pt x="495937" y="348245"/>
                  <a:pt x="493623" y="350556"/>
                </a:cubicBezTo>
                <a:cubicBezTo>
                  <a:pt x="490775" y="353489"/>
                  <a:pt x="421262" y="422192"/>
                  <a:pt x="303953" y="422192"/>
                </a:cubicBezTo>
                <a:cubicBezTo>
                  <a:pt x="186644" y="422192"/>
                  <a:pt x="116953" y="353489"/>
                  <a:pt x="114016" y="350556"/>
                </a:cubicBezTo>
                <a:cubicBezTo>
                  <a:pt x="111702" y="348245"/>
                  <a:pt x="110367" y="345134"/>
                  <a:pt x="110367" y="341845"/>
                </a:cubicBezTo>
                <a:lnTo>
                  <a:pt x="110367" y="222303"/>
                </a:lnTo>
                <a:lnTo>
                  <a:pt x="19047" y="177330"/>
                </a:lnTo>
                <a:cubicBezTo>
                  <a:pt x="7120" y="171553"/>
                  <a:pt x="0" y="161065"/>
                  <a:pt x="0" y="149422"/>
                </a:cubicBezTo>
                <a:cubicBezTo>
                  <a:pt x="0" y="137690"/>
                  <a:pt x="7031" y="127202"/>
                  <a:pt x="19047" y="121247"/>
                </a:cubicBezTo>
                <a:lnTo>
                  <a:pt x="225450" y="18236"/>
                </a:lnTo>
                <a:cubicBezTo>
                  <a:pt x="249259" y="6282"/>
                  <a:pt x="276517" y="193"/>
                  <a:pt x="303775" y="4"/>
                </a:cubicBezTo>
                <a:close/>
              </a:path>
            </a:pathLst>
          </a:cu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Montserrat ExtraBold" panose="00000900000000000000" pitchFamily="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9862" y="1885525"/>
            <a:ext cx="9892276" cy="2122805"/>
            <a:chOff x="1085096" y="1885525"/>
            <a:chExt cx="9892276" cy="2122805"/>
          </a:xfrm>
        </p:grpSpPr>
        <p:sp>
          <p:nvSpPr>
            <p:cNvPr id="22" name="矩形 21"/>
            <p:cNvSpPr/>
            <p:nvPr/>
          </p:nvSpPr>
          <p:spPr>
            <a:xfrm>
              <a:off x="1085096" y="1885525"/>
              <a:ext cx="9892276" cy="2122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zh-CN" sz="6600" dirty="0">
                  <a:solidFill>
                    <a:srgbClr val="F4AB94"/>
                  </a:solidFill>
                  <a:latin typeface="Montserrat ExtraBold" panose="00000900000000000000" pitchFamily="2" charset="0"/>
                  <a:cs typeface="Montserrat ExtraBold" panose="00000900000000000000" pitchFamily="2" charset="0"/>
                </a:rPr>
                <a:t>Спасибо за внимание!</a:t>
              </a:r>
              <a:endParaRPr lang="ru-RU" altLang="zh-CN" sz="6600" dirty="0">
                <a:solidFill>
                  <a:srgbClr val="F4AB94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188791" y="2638484"/>
              <a:ext cx="617741" cy="617741"/>
              <a:chOff x="3557697" y="3120129"/>
              <a:chExt cx="617741" cy="61774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3557697" y="3120129"/>
                <a:ext cx="617741" cy="617741"/>
              </a:xfrm>
              <a:prstGeom prst="ellipse">
                <a:avLst/>
              </a:prstGeom>
              <a:solidFill>
                <a:srgbClr val="E8CF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27" name="Oval 25"/>
              <p:cNvSpPr/>
              <p:nvPr/>
            </p:nvSpPr>
            <p:spPr>
              <a:xfrm>
                <a:off x="3760349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9255937" y="2638484"/>
              <a:ext cx="617741" cy="617741"/>
              <a:chOff x="8016563" y="3120129"/>
              <a:chExt cx="617741" cy="61774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8016563" y="3120129"/>
                <a:ext cx="617741" cy="617741"/>
              </a:xfrm>
              <a:prstGeom prst="ellipse">
                <a:avLst/>
              </a:prstGeom>
              <a:solidFill>
                <a:srgbClr val="E8CF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  <p:sp>
            <p:nvSpPr>
              <p:cNvPr id="28" name="Oval 25"/>
              <p:cNvSpPr/>
              <p:nvPr/>
            </p:nvSpPr>
            <p:spPr>
              <a:xfrm>
                <a:off x="8219215" y="3272103"/>
                <a:ext cx="212437" cy="313793"/>
              </a:xfrm>
              <a:custGeom>
                <a:avLst/>
                <a:gdLst>
                  <a:gd name="T0" fmla="*/ 344 w 361"/>
                  <a:gd name="T1" fmla="*/ 361 h 534"/>
                  <a:gd name="T2" fmla="*/ 298 w 361"/>
                  <a:gd name="T3" fmla="*/ 361 h 534"/>
                  <a:gd name="T4" fmla="*/ 343 w 361"/>
                  <a:gd name="T5" fmla="*/ 249 h 534"/>
                  <a:gd name="T6" fmla="*/ 211 w 361"/>
                  <a:gd name="T7" fmla="*/ 3 h 534"/>
                  <a:gd name="T8" fmla="*/ 197 w 361"/>
                  <a:gd name="T9" fmla="*/ 3 h 534"/>
                  <a:gd name="T10" fmla="*/ 190 w 361"/>
                  <a:gd name="T11" fmla="*/ 15 h 534"/>
                  <a:gd name="T12" fmla="*/ 190 w 361"/>
                  <a:gd name="T13" fmla="*/ 145 h 534"/>
                  <a:gd name="T14" fmla="*/ 194 w 361"/>
                  <a:gd name="T15" fmla="*/ 152 h 534"/>
                  <a:gd name="T16" fmla="*/ 205 w 361"/>
                  <a:gd name="T17" fmla="*/ 173 h 534"/>
                  <a:gd name="T18" fmla="*/ 180 w 361"/>
                  <a:gd name="T19" fmla="*/ 198 h 534"/>
                  <a:gd name="T20" fmla="*/ 155 w 361"/>
                  <a:gd name="T21" fmla="*/ 173 h 534"/>
                  <a:gd name="T22" fmla="*/ 169 w 361"/>
                  <a:gd name="T23" fmla="*/ 150 h 534"/>
                  <a:gd name="T24" fmla="*/ 173 w 361"/>
                  <a:gd name="T25" fmla="*/ 143 h 534"/>
                  <a:gd name="T26" fmla="*/ 173 w 361"/>
                  <a:gd name="T27" fmla="*/ 15 h 534"/>
                  <a:gd name="T28" fmla="*/ 166 w 361"/>
                  <a:gd name="T29" fmla="*/ 3 h 534"/>
                  <a:gd name="T30" fmla="*/ 153 w 361"/>
                  <a:gd name="T31" fmla="*/ 3 h 534"/>
                  <a:gd name="T32" fmla="*/ 18 w 361"/>
                  <a:gd name="T33" fmla="*/ 249 h 534"/>
                  <a:gd name="T34" fmla="*/ 63 w 361"/>
                  <a:gd name="T35" fmla="*/ 361 h 534"/>
                  <a:gd name="T36" fmla="*/ 17 w 361"/>
                  <a:gd name="T37" fmla="*/ 361 h 534"/>
                  <a:gd name="T38" fmla="*/ 0 w 361"/>
                  <a:gd name="T39" fmla="*/ 378 h 534"/>
                  <a:gd name="T40" fmla="*/ 0 w 361"/>
                  <a:gd name="T41" fmla="*/ 418 h 534"/>
                  <a:gd name="T42" fmla="*/ 17 w 361"/>
                  <a:gd name="T43" fmla="*/ 436 h 534"/>
                  <a:gd name="T44" fmla="*/ 83 w 361"/>
                  <a:gd name="T45" fmla="*/ 436 h 534"/>
                  <a:gd name="T46" fmla="*/ 83 w 361"/>
                  <a:gd name="T47" fmla="*/ 516 h 534"/>
                  <a:gd name="T48" fmla="*/ 100 w 361"/>
                  <a:gd name="T49" fmla="*/ 534 h 534"/>
                  <a:gd name="T50" fmla="*/ 261 w 361"/>
                  <a:gd name="T51" fmla="*/ 534 h 534"/>
                  <a:gd name="T52" fmla="*/ 278 w 361"/>
                  <a:gd name="T53" fmla="*/ 516 h 534"/>
                  <a:gd name="T54" fmla="*/ 278 w 361"/>
                  <a:gd name="T55" fmla="*/ 436 h 534"/>
                  <a:gd name="T56" fmla="*/ 344 w 361"/>
                  <a:gd name="T57" fmla="*/ 436 h 534"/>
                  <a:gd name="T58" fmla="*/ 361 w 361"/>
                  <a:gd name="T59" fmla="*/ 418 h 534"/>
                  <a:gd name="T60" fmla="*/ 361 w 361"/>
                  <a:gd name="T61" fmla="*/ 378 h 534"/>
                  <a:gd name="T62" fmla="*/ 344 w 361"/>
                  <a:gd name="T63" fmla="*/ 361 h 534"/>
                  <a:gd name="T64" fmla="*/ 34 w 361"/>
                  <a:gd name="T65" fmla="*/ 249 h 534"/>
                  <a:gd name="T66" fmla="*/ 157 w 361"/>
                  <a:gd name="T67" fmla="*/ 19 h 534"/>
                  <a:gd name="T68" fmla="*/ 157 w 361"/>
                  <a:gd name="T69" fmla="*/ 139 h 534"/>
                  <a:gd name="T70" fmla="*/ 139 w 361"/>
                  <a:gd name="T71" fmla="*/ 173 h 534"/>
                  <a:gd name="T72" fmla="*/ 180 w 361"/>
                  <a:gd name="T73" fmla="*/ 214 h 534"/>
                  <a:gd name="T74" fmla="*/ 222 w 361"/>
                  <a:gd name="T75" fmla="*/ 173 h 534"/>
                  <a:gd name="T76" fmla="*/ 207 w 361"/>
                  <a:gd name="T77" fmla="*/ 141 h 534"/>
                  <a:gd name="T78" fmla="*/ 207 w 361"/>
                  <a:gd name="T79" fmla="*/ 20 h 534"/>
                  <a:gd name="T80" fmla="*/ 327 w 361"/>
                  <a:gd name="T81" fmla="*/ 249 h 534"/>
                  <a:gd name="T82" fmla="*/ 275 w 361"/>
                  <a:gd name="T83" fmla="*/ 361 h 534"/>
                  <a:gd name="T84" fmla="*/ 86 w 361"/>
                  <a:gd name="T85" fmla="*/ 361 h 534"/>
                  <a:gd name="T86" fmla="*/ 34 w 361"/>
                  <a:gd name="T87" fmla="*/ 249 h 534"/>
                  <a:gd name="T88" fmla="*/ 262 w 361"/>
                  <a:gd name="T89" fmla="*/ 516 h 534"/>
                  <a:gd name="T90" fmla="*/ 261 w 361"/>
                  <a:gd name="T91" fmla="*/ 518 h 534"/>
                  <a:gd name="T92" fmla="*/ 100 w 361"/>
                  <a:gd name="T93" fmla="*/ 518 h 534"/>
                  <a:gd name="T94" fmla="*/ 99 w 361"/>
                  <a:gd name="T95" fmla="*/ 516 h 534"/>
                  <a:gd name="T96" fmla="*/ 99 w 361"/>
                  <a:gd name="T97" fmla="*/ 436 h 534"/>
                  <a:gd name="T98" fmla="*/ 262 w 361"/>
                  <a:gd name="T99" fmla="*/ 436 h 534"/>
                  <a:gd name="T100" fmla="*/ 262 w 361"/>
                  <a:gd name="T101" fmla="*/ 516 h 534"/>
                  <a:gd name="T102" fmla="*/ 262 w 361"/>
                  <a:gd name="T103" fmla="*/ 516 h 534"/>
                  <a:gd name="T104" fmla="*/ 345 w 361"/>
                  <a:gd name="T105" fmla="*/ 418 h 534"/>
                  <a:gd name="T106" fmla="*/ 344 w 361"/>
                  <a:gd name="T107" fmla="*/ 419 h 534"/>
                  <a:gd name="T108" fmla="*/ 17 w 361"/>
                  <a:gd name="T109" fmla="*/ 419 h 534"/>
                  <a:gd name="T110" fmla="*/ 16 w 361"/>
                  <a:gd name="T111" fmla="*/ 418 h 534"/>
                  <a:gd name="T112" fmla="*/ 16 w 361"/>
                  <a:gd name="T113" fmla="*/ 378 h 534"/>
                  <a:gd name="T114" fmla="*/ 17 w 361"/>
                  <a:gd name="T115" fmla="*/ 377 h 534"/>
                  <a:gd name="T116" fmla="*/ 344 w 361"/>
                  <a:gd name="T117" fmla="*/ 377 h 534"/>
                  <a:gd name="T118" fmla="*/ 345 w 361"/>
                  <a:gd name="T119" fmla="*/ 378 h 534"/>
                  <a:gd name="T120" fmla="*/ 345 w 361"/>
                  <a:gd name="T121" fmla="*/ 418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1" h="534">
                    <a:moveTo>
                      <a:pt x="344" y="361"/>
                    </a:moveTo>
                    <a:lnTo>
                      <a:pt x="298" y="361"/>
                    </a:lnTo>
                    <a:cubicBezTo>
                      <a:pt x="327" y="330"/>
                      <a:pt x="343" y="291"/>
                      <a:pt x="343" y="249"/>
                    </a:cubicBezTo>
                    <a:cubicBezTo>
                      <a:pt x="343" y="175"/>
                      <a:pt x="281" y="44"/>
                      <a:pt x="211" y="3"/>
                    </a:cubicBezTo>
                    <a:cubicBezTo>
                      <a:pt x="206" y="1"/>
                      <a:pt x="201" y="0"/>
                      <a:pt x="197" y="3"/>
                    </a:cubicBezTo>
                    <a:cubicBezTo>
                      <a:pt x="193" y="5"/>
                      <a:pt x="190" y="10"/>
                      <a:pt x="190" y="15"/>
                    </a:cubicBezTo>
                    <a:lnTo>
                      <a:pt x="190" y="145"/>
                    </a:lnTo>
                    <a:cubicBezTo>
                      <a:pt x="190" y="148"/>
                      <a:pt x="192" y="150"/>
                      <a:pt x="194" y="152"/>
                    </a:cubicBezTo>
                    <a:cubicBezTo>
                      <a:pt x="201" y="156"/>
                      <a:pt x="205" y="164"/>
                      <a:pt x="205" y="173"/>
                    </a:cubicBezTo>
                    <a:cubicBezTo>
                      <a:pt x="205" y="186"/>
                      <a:pt x="194" y="198"/>
                      <a:pt x="180" y="198"/>
                    </a:cubicBezTo>
                    <a:cubicBezTo>
                      <a:pt x="167" y="198"/>
                      <a:pt x="155" y="186"/>
                      <a:pt x="155" y="173"/>
                    </a:cubicBezTo>
                    <a:cubicBezTo>
                      <a:pt x="155" y="163"/>
                      <a:pt x="161" y="155"/>
                      <a:pt x="169" y="150"/>
                    </a:cubicBezTo>
                    <a:cubicBezTo>
                      <a:pt x="171" y="149"/>
                      <a:pt x="173" y="146"/>
                      <a:pt x="173" y="143"/>
                    </a:cubicBezTo>
                    <a:lnTo>
                      <a:pt x="173" y="15"/>
                    </a:lnTo>
                    <a:cubicBezTo>
                      <a:pt x="173" y="10"/>
                      <a:pt x="171" y="5"/>
                      <a:pt x="166" y="3"/>
                    </a:cubicBezTo>
                    <a:cubicBezTo>
                      <a:pt x="162" y="0"/>
                      <a:pt x="157" y="0"/>
                      <a:pt x="153" y="3"/>
                    </a:cubicBezTo>
                    <a:cubicBezTo>
                      <a:pt x="81" y="40"/>
                      <a:pt x="18" y="172"/>
                      <a:pt x="18" y="249"/>
                    </a:cubicBezTo>
                    <a:cubicBezTo>
                      <a:pt x="18" y="291"/>
                      <a:pt x="34" y="331"/>
                      <a:pt x="63" y="361"/>
                    </a:cubicBezTo>
                    <a:lnTo>
                      <a:pt x="17" y="361"/>
                    </a:lnTo>
                    <a:cubicBezTo>
                      <a:pt x="8" y="361"/>
                      <a:pt x="0" y="369"/>
                      <a:pt x="0" y="378"/>
                    </a:cubicBezTo>
                    <a:lnTo>
                      <a:pt x="0" y="418"/>
                    </a:lnTo>
                    <a:cubicBezTo>
                      <a:pt x="0" y="428"/>
                      <a:pt x="8" y="436"/>
                      <a:pt x="17" y="436"/>
                    </a:cubicBezTo>
                    <a:lnTo>
                      <a:pt x="83" y="436"/>
                    </a:lnTo>
                    <a:lnTo>
                      <a:pt x="83" y="516"/>
                    </a:lnTo>
                    <a:cubicBezTo>
                      <a:pt x="83" y="526"/>
                      <a:pt x="90" y="534"/>
                      <a:pt x="100" y="534"/>
                    </a:cubicBezTo>
                    <a:lnTo>
                      <a:pt x="261" y="534"/>
                    </a:lnTo>
                    <a:cubicBezTo>
                      <a:pt x="271" y="534"/>
                      <a:pt x="278" y="526"/>
                      <a:pt x="278" y="516"/>
                    </a:cubicBezTo>
                    <a:lnTo>
                      <a:pt x="278" y="436"/>
                    </a:lnTo>
                    <a:lnTo>
                      <a:pt x="344" y="436"/>
                    </a:lnTo>
                    <a:cubicBezTo>
                      <a:pt x="353" y="436"/>
                      <a:pt x="361" y="428"/>
                      <a:pt x="361" y="418"/>
                    </a:cubicBezTo>
                    <a:lnTo>
                      <a:pt x="361" y="378"/>
                    </a:lnTo>
                    <a:cubicBezTo>
                      <a:pt x="361" y="369"/>
                      <a:pt x="353" y="361"/>
                      <a:pt x="344" y="361"/>
                    </a:cubicBezTo>
                    <a:close/>
                    <a:moveTo>
                      <a:pt x="34" y="249"/>
                    </a:moveTo>
                    <a:cubicBezTo>
                      <a:pt x="34" y="178"/>
                      <a:pt x="93" y="55"/>
                      <a:pt x="157" y="19"/>
                    </a:cubicBezTo>
                    <a:lnTo>
                      <a:pt x="157" y="139"/>
                    </a:lnTo>
                    <a:cubicBezTo>
                      <a:pt x="146" y="146"/>
                      <a:pt x="139" y="159"/>
                      <a:pt x="139" y="173"/>
                    </a:cubicBezTo>
                    <a:cubicBezTo>
                      <a:pt x="139" y="195"/>
                      <a:pt x="158" y="214"/>
                      <a:pt x="180" y="214"/>
                    </a:cubicBezTo>
                    <a:cubicBezTo>
                      <a:pt x="203" y="214"/>
                      <a:pt x="222" y="195"/>
                      <a:pt x="222" y="173"/>
                    </a:cubicBezTo>
                    <a:cubicBezTo>
                      <a:pt x="222" y="160"/>
                      <a:pt x="216" y="149"/>
                      <a:pt x="207" y="141"/>
                    </a:cubicBezTo>
                    <a:lnTo>
                      <a:pt x="207" y="20"/>
                    </a:lnTo>
                    <a:cubicBezTo>
                      <a:pt x="269" y="59"/>
                      <a:pt x="327" y="181"/>
                      <a:pt x="327" y="249"/>
                    </a:cubicBezTo>
                    <a:cubicBezTo>
                      <a:pt x="327" y="292"/>
                      <a:pt x="308" y="333"/>
                      <a:pt x="275" y="361"/>
                    </a:cubicBezTo>
                    <a:lnTo>
                      <a:pt x="86" y="361"/>
                    </a:lnTo>
                    <a:cubicBezTo>
                      <a:pt x="53" y="333"/>
                      <a:pt x="34" y="292"/>
                      <a:pt x="34" y="249"/>
                    </a:cubicBezTo>
                    <a:close/>
                    <a:moveTo>
                      <a:pt x="262" y="516"/>
                    </a:moveTo>
                    <a:cubicBezTo>
                      <a:pt x="262" y="517"/>
                      <a:pt x="262" y="518"/>
                      <a:pt x="261" y="518"/>
                    </a:cubicBezTo>
                    <a:lnTo>
                      <a:pt x="100" y="518"/>
                    </a:lnTo>
                    <a:cubicBezTo>
                      <a:pt x="99" y="518"/>
                      <a:pt x="99" y="517"/>
                      <a:pt x="99" y="516"/>
                    </a:cubicBezTo>
                    <a:lnTo>
                      <a:pt x="99" y="436"/>
                    </a:lnTo>
                    <a:lnTo>
                      <a:pt x="262" y="436"/>
                    </a:lnTo>
                    <a:lnTo>
                      <a:pt x="262" y="516"/>
                    </a:lnTo>
                    <a:lnTo>
                      <a:pt x="262" y="516"/>
                    </a:lnTo>
                    <a:close/>
                    <a:moveTo>
                      <a:pt x="345" y="418"/>
                    </a:moveTo>
                    <a:cubicBezTo>
                      <a:pt x="345" y="419"/>
                      <a:pt x="344" y="419"/>
                      <a:pt x="344" y="419"/>
                    </a:cubicBezTo>
                    <a:lnTo>
                      <a:pt x="17" y="419"/>
                    </a:lnTo>
                    <a:cubicBezTo>
                      <a:pt x="17" y="419"/>
                      <a:pt x="16" y="419"/>
                      <a:pt x="16" y="418"/>
                    </a:cubicBezTo>
                    <a:lnTo>
                      <a:pt x="16" y="378"/>
                    </a:lnTo>
                    <a:cubicBezTo>
                      <a:pt x="16" y="378"/>
                      <a:pt x="17" y="377"/>
                      <a:pt x="17" y="377"/>
                    </a:cubicBezTo>
                    <a:lnTo>
                      <a:pt x="344" y="377"/>
                    </a:lnTo>
                    <a:cubicBezTo>
                      <a:pt x="344" y="377"/>
                      <a:pt x="345" y="378"/>
                      <a:pt x="345" y="378"/>
                    </a:cubicBezTo>
                    <a:lnTo>
                      <a:pt x="345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Montserrat ExtraBold" panose="00000900000000000000" pitchFamily="2" charset="0"/>
                </a:endParaRPr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1956978" y="3933277"/>
            <a:ext cx="8278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dirty="0">
              <a:solidFill>
                <a:srgbClr val="E8CF9C"/>
              </a:solidFill>
              <a:latin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08555" y="4414303"/>
            <a:ext cx="7174890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cs typeface="Manrope SemiBold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546597" y="5629562"/>
            <a:ext cx="3098806" cy="308870"/>
            <a:chOff x="4217721" y="5629562"/>
            <a:chExt cx="3098806" cy="308870"/>
          </a:xfrm>
        </p:grpSpPr>
        <p:sp>
          <p:nvSpPr>
            <p:cNvPr id="41" name="椭圆 40"/>
            <p:cNvSpPr/>
            <p:nvPr/>
          </p:nvSpPr>
          <p:spPr>
            <a:xfrm>
              <a:off x="4217721" y="5629562"/>
              <a:ext cx="308870" cy="308870"/>
            </a:xfrm>
            <a:prstGeom prst="ellipse">
              <a:avLst/>
            </a:prstGeom>
            <a:solidFill>
              <a:srgbClr val="F4A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7007657" y="5629562"/>
              <a:ext cx="308870" cy="308870"/>
            </a:xfrm>
            <a:prstGeom prst="ellipse">
              <a:avLst/>
            </a:prstGeom>
            <a:solidFill>
              <a:srgbClr val="F4A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4740910" y="5599430"/>
            <a:ext cx="272796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dirty="0">
                <a:solidFill>
                  <a:srgbClr val="F4AB94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27.08.2025</a:t>
            </a:r>
            <a:endParaRPr lang="ru-RU" altLang="zh-CN" dirty="0">
              <a:solidFill>
                <a:srgbClr val="F4AB94"/>
              </a:solidFill>
              <a:latin typeface="Montserrat ExtraBold" panose="00000900000000000000" pitchFamily="2" charset="0"/>
              <a:ea typeface="Montserrat ExtraBold" panose="00000900000000000000" pitchFamily="2" charset="0"/>
              <a:cs typeface="Montserrat ExtraBold" panose="00000900000000000000" pitchFamily="2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424106" y="1228438"/>
            <a:ext cx="5343788" cy="706755"/>
            <a:chOff x="3346421" y="1266538"/>
            <a:chExt cx="5343788" cy="706755"/>
          </a:xfrm>
        </p:grpSpPr>
        <p:sp>
          <p:nvSpPr>
            <p:cNvPr id="30" name="矩形 29"/>
            <p:cNvSpPr/>
            <p:nvPr/>
          </p:nvSpPr>
          <p:spPr>
            <a:xfrm>
              <a:off x="3581295" y="1266538"/>
              <a:ext cx="4874039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endParaRPr lang="zh-CN" altLang="en-US" sz="4000" dirty="0">
                <a:solidFill>
                  <a:srgbClr val="E8CF9C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346421" y="1511291"/>
              <a:ext cx="218380" cy="218380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8471829" y="1511291"/>
              <a:ext cx="218380" cy="218380"/>
            </a:xfrm>
            <a:prstGeom prst="ellipse">
              <a:avLst/>
            </a:prstGeom>
            <a:solidFill>
              <a:srgbClr val="E8C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ontserrat ExtraBold" panose="00000900000000000000" pitchFamily="2" charset="0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tags/tag1.xml><?xml version="1.0" encoding="utf-8"?>
<p:tagLst xmlns:p="http://schemas.openxmlformats.org/presentationml/2006/main">
  <p:tag name="ISLIDE.ICON" val="#95347;#90672;"/>
</p:tagLst>
</file>

<file path=ppt/tags/tag2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4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5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6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7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8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9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0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1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2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3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4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5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6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7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8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19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0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1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2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3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4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5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6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7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8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29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0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1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2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3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4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5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6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7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8.xml><?xml version="1.0" encoding="utf-8"?>
<p:tagLst xmlns:p="http://schemas.openxmlformats.org/presentationml/2006/main">
  <p:tag name="KSO_WM_DIAGRAM_VIRTUALLY_FRAME" val="{&quot;height&quot;:244.14448818897637,&quot;left&quot;:130.67377952755905,&quot;top&quot;:202.46968503937006,&quot;width&quot;:698.6524409448818}"/>
</p:tagLst>
</file>

<file path=ppt/tags/tag39.xml><?xml version="1.0" encoding="utf-8"?>
<p:tagLst xmlns:p="http://schemas.openxmlformats.org/presentationml/2006/main">
  <p:tag name="ISLIDE.ICON" val="#95347;#90672;"/>
</p:tagLst>
</file>

<file path=ppt/tags/tag40.xml><?xml version="1.0" encoding="utf-8"?>
<p:tagLst xmlns:p="http://schemas.openxmlformats.org/presentationml/2006/main">
  <p:tag name="ISLIDE.ICON" val="#95347;#90672;"/>
</p:tagLst>
</file>

<file path=ppt/tags/tag41.xml><?xml version="1.0" encoding="utf-8"?>
<p:tagLst xmlns:p="http://schemas.openxmlformats.org/presentationml/2006/main">
  <p:tag name="ISLIDE.ICON" val="#95347;#90672;"/>
</p:tagLst>
</file>

<file path=ppt/tags/tag42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3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4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5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6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7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8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49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50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51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52.xml><?xml version="1.0" encoding="utf-8"?>
<p:tagLst xmlns:p="http://schemas.openxmlformats.org/presentationml/2006/main">
  <p:tag name="KSO_WM_DIAGRAM_VIRTUALLY_FRAME" val="{&quot;height&quot;:331.0817322834646,&quot;left&quot;:79.3,&quot;top&quot;:92.17204724409446,&quot;width&quot;:795.7}"/>
</p:tagLst>
</file>

<file path=ppt/tags/tag53.xml><?xml version="1.0" encoding="utf-8"?>
<p:tagLst xmlns:p="http://schemas.openxmlformats.org/presentationml/2006/main">
  <p:tag name="ISLIDE.ICON" val="#95347;#90672;"/>
</p:tagLst>
</file>

<file path=ppt/tags/tag54.xml><?xml version="1.0" encoding="utf-8"?>
<p:tagLst xmlns:p="http://schemas.openxmlformats.org/presentationml/2006/main">
  <p:tag name="ISLIDE.ICON" val="#95347;#90672;"/>
</p:tagLst>
</file>

<file path=ppt/tags/tag55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56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57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58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59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60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61.xml><?xml version="1.0" encoding="utf-8"?>
<p:tagLst xmlns:p="http://schemas.openxmlformats.org/presentationml/2006/main">
  <p:tag name="KSO_WM_DIAGRAM_VIRTUALLY_FRAME" val="{&quot;height&quot;:353.40385826771654,&quot;left&quot;:76.5607874015748,&quot;top&quot;:127.20897637795281,&quot;width&quot;:806.8785039370077}"/>
</p:tagLst>
</file>

<file path=ppt/tags/tag62.xml><?xml version="1.0" encoding="utf-8"?>
<p:tagLst xmlns:p="http://schemas.openxmlformats.org/presentationml/2006/main">
  <p:tag name="ISLIDE.ICON" val="#95347;#90672;"/>
</p:tagLst>
</file>

<file path=ppt/tags/tag63.xml><?xml version="1.0" encoding="utf-8"?>
<p:tagLst xmlns:p="http://schemas.openxmlformats.org/presentationml/2006/main">
  <p:tag name="KSO_WM_DIAGRAM_VIRTUALLY_FRAME" val="{&quot;height&quot;:471.66040659797306,&quot;left&quot;:27.25,&quot;top&quot;:97.65,&quot;width&quot;:838.7581889763778}"/>
</p:tagLst>
</file>

<file path=ppt/tags/tag64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65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66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67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68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69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0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1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2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3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4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5.xml><?xml version="1.0" encoding="utf-8"?>
<p:tagLst xmlns:p="http://schemas.openxmlformats.org/presentationml/2006/main">
  <p:tag name="KSO_WM_DIAGRAM_VIRTUALLY_FRAME" val="{&quot;height&quot;:488.66245465404654,&quot;left&quot;:27.25,&quot;top&quot;:97.65,&quot;width&quot;:838.7581889763778}"/>
</p:tagLst>
</file>

<file path=ppt/tags/tag76.xml><?xml version="1.0" encoding="utf-8"?>
<p:tagLst xmlns:p="http://schemas.openxmlformats.org/presentationml/2006/main">
  <p:tag name="ISLIDE.ICON" val="#95347;#90672;"/>
</p:tagLst>
</file>

<file path=ppt/tags/tag77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78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79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0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1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2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3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4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5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6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7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8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89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0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1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2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3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4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5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6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7.xml><?xml version="1.0" encoding="utf-8"?>
<p:tagLst xmlns:p="http://schemas.openxmlformats.org/presentationml/2006/main">
  <p:tag name="KSO_WM_DIAGRAM_VIRTUALLY_FRAME" val="{&quot;height&quot;:362.9604372773357,&quot;left&quot;:15.882073378542646,&quot;top&quot;:126.25543307086612,&quot;width&quot;:927.4000599392773}"/>
</p:tagLst>
</file>

<file path=ppt/tags/tag98.xml><?xml version="1.0" encoding="utf-8"?>
<p:tagLst xmlns:p="http://schemas.openxmlformats.org/presentationml/2006/main">
  <p:tag name="ISLIDE.ICON" val="#95347;#90672;"/>
</p:tagLst>
</file>

<file path=ppt/tags/tag99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0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1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2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3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4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5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6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7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8.xml><?xml version="1.0" encoding="utf-8"?>
<p:tagLst xmlns:p="http://schemas.openxmlformats.org/presentationml/2006/main">
  <p:tag name="KSO_WM_DIAGRAM_VIRTUALLY_FRAME" val="{&quot;height&quot;:398.11997187315836,&quot;left&quot;:72.15746564824549,&quot;top&quot;:57.576327339440034,&quot;width&quot;:801.3238729344314}"/>
</p:tagLst>
</file>

<file path=ppt/tags/tag109.xml><?xml version="1.0" encoding="utf-8"?>
<p:tagLst xmlns:p="http://schemas.openxmlformats.org/presentationml/2006/main">
  <p:tag name="ISLIDE.ICON" val="#95347;#90672;"/>
</p:tagLst>
</file>

<file path=ppt/tags/tag110.xml><?xml version="1.0" encoding="utf-8"?>
<p:tagLst xmlns:p="http://schemas.openxmlformats.org/presentationml/2006/main">
  <p:tag name="ISLIDE.ICON" val="#95347;#90672;"/>
</p:tagLst>
</file>

<file path=ppt/tags/tag111.xml><?xml version="1.0" encoding="utf-8"?>
<p:tagLst xmlns:p="http://schemas.openxmlformats.org/presentationml/2006/main">
  <p:tag name="ISLIDE.ICON" val="#95347;#90672;"/>
</p:tagLst>
</file>

<file path=ppt/tags/tag112.xml><?xml version="1.0" encoding="utf-8"?>
<p:tagLst xmlns:p="http://schemas.openxmlformats.org/presentationml/2006/main">
  <p:tag name="KSO_WM_DIAGRAM_VIRTUALLY_FRAME" val="{&quot;height&quot;:277.7863779527559,&quot;left&quot;:68.04551181102362,&quot;top&quot;:175.34937007874015,&quot;width&quot;:823.9090551181101}"/>
</p:tagLst>
</file>

<file path=ppt/tags/tag113.xml><?xml version="1.0" encoding="utf-8"?>
<p:tagLst xmlns:p="http://schemas.openxmlformats.org/presentationml/2006/main">
  <p:tag name="KSO_WM_DIAGRAM_VIRTUALLY_FRAME" val="{&quot;height&quot;:277.7863779527559,&quot;left&quot;:68.04551181102362,&quot;top&quot;:175.34937007874015,&quot;width&quot;:823.9090551181101}"/>
</p:tagLst>
</file>

<file path=ppt/tags/tag114.xml><?xml version="1.0" encoding="utf-8"?>
<p:tagLst xmlns:p="http://schemas.openxmlformats.org/presentationml/2006/main">
  <p:tag name="KSO_WM_DIAGRAM_VIRTUALLY_FRAME" val="{&quot;height&quot;:277.7863779527559,&quot;left&quot;:68.04551181102362,&quot;top&quot;:175.34937007874015,&quot;width&quot;:823.9090551181101}"/>
</p:tagLst>
</file>

<file path=ppt/tags/tag115.xml><?xml version="1.0" encoding="utf-8"?>
<p:tagLst xmlns:p="http://schemas.openxmlformats.org/presentationml/2006/main">
  <p:tag name="KSO_WM_DIAGRAM_VIRTUALLY_FRAME" val="{&quot;height&quot;:277.7863779527559,&quot;left&quot;:68.04551181102362,&quot;top&quot;:175.34937007874015,&quot;width&quot;:823.9090551181101}"/>
</p:tagLst>
</file>

<file path=ppt/tags/tag116.xml><?xml version="1.0" encoding="utf-8"?>
<p:tagLst xmlns:p="http://schemas.openxmlformats.org/presentationml/2006/main">
  <p:tag name="ISLIDE.ICON" val="#95347;#90672;"/>
</p:tagLst>
</file>

<file path=ppt/tags/tag117.xml><?xml version="1.0" encoding="utf-8"?>
<p:tagLst xmlns:p="http://schemas.openxmlformats.org/presentationml/2006/main">
  <p:tag name="TABLE_ENDDRAG_ORIGIN_RECT" val="914*481"/>
  <p:tag name="TABLE_ENDDRAG_RECT" val="19*17*914*481"/>
</p:tagLst>
</file>

<file path=ppt/tags/tag118.xml><?xml version="1.0" encoding="utf-8"?>
<p:tagLst xmlns:p="http://schemas.openxmlformats.org/presentationml/2006/main">
  <p:tag name="ISLIDE.ICON" val="#95347;#90672;"/>
</p:tagLst>
</file>

<file path=ppt/tags/tag119.xml><?xml version="1.0" encoding="utf-8"?>
<p:tagLst xmlns:p="http://schemas.openxmlformats.org/presentationml/2006/main">
  <p:tag name="KSO_WPP_MARK_KEY" val="6280d3cd-a2f3-4411-aa26-429636e436ac"/>
  <p:tag name="COMMONDATA" val="eyJoZGlkIjoiODliZWY4OTY0MGRkODE3MzUwYWNjNzJlOTZjZjEzOWIifQ=="/>
</p:tagLst>
</file>

<file path=ppt/theme/theme1.xml><?xml version="1.0" encoding="utf-8"?>
<a:theme xmlns:a="http://schemas.openxmlformats.org/drawingml/2006/main" name="Office 主题​​">
  <a:themeElements>
    <a:clrScheme name="自定义 20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4AB94"/>
      </a:accent1>
      <a:accent2>
        <a:srgbClr val="E8CF9C"/>
      </a:accent2>
      <a:accent3>
        <a:srgbClr val="F4AB94"/>
      </a:accent3>
      <a:accent4>
        <a:srgbClr val="E8CF9C"/>
      </a:accent4>
      <a:accent5>
        <a:srgbClr val="F4AB94"/>
      </a:accent5>
      <a:accent6>
        <a:srgbClr val="E8CF9C"/>
      </a:accent6>
      <a:hlink>
        <a:srgbClr val="0563C1"/>
      </a:hlink>
      <a:folHlink>
        <a:srgbClr val="954F72"/>
      </a:folHlink>
    </a:clrScheme>
    <a:fontScheme name="自定义 25">
      <a:majorFont>
        <a:latin typeface="Montserrat ExtraBold"/>
        <a:ea typeface="Montserrat ExtraBold"/>
        <a:cs typeface=""/>
      </a:majorFont>
      <a:minorFont>
        <a:latin typeface="Manrope SemiBold"/>
        <a:ea typeface="Manrope Semi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anrope SemiBold"/>
        <a:ea typeface=""/>
        <a:cs typeface=""/>
        <a:font script="Jpan" typeface="游ゴシック"/>
        <a:font script="Hang" typeface="맑은 고딕"/>
        <a:font script="Hans" typeface="Manrope SemiBold"/>
        <a:font script="Hant" typeface="新細明體"/>
        <a:font script="Arab" typeface="Montserrat ExtraBold"/>
        <a:font script="Hebr" typeface="Montserrat Extra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 Extra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Manrope Semi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anrope SemiBold"/>
        <a:ea typeface=""/>
        <a:cs typeface=""/>
        <a:font script="Jpan" typeface="ＭＳ Ｐゴシック"/>
        <a:font script="Hang" typeface="맑은 고딕"/>
        <a:font script="Hans" typeface="Manrope SemiBold"/>
        <a:font script="Hant" typeface="新細明體"/>
        <a:font script="Arab" typeface="Montserrat ExtraBold"/>
        <a:font script="Hebr" typeface="Montserrat Extra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 Extra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8311</Words>
  <Application>WPS Presentation</Application>
  <PresentationFormat>宽屏</PresentationFormat>
  <Paragraphs>368</Paragraphs>
  <Slides>20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SimSun</vt:lpstr>
      <vt:lpstr>Wingdings</vt:lpstr>
      <vt:lpstr>Manrope SemiBold</vt:lpstr>
      <vt:lpstr>Montserrat ExtraBold</vt:lpstr>
      <vt:lpstr>Times New Roman</vt:lpstr>
      <vt:lpstr>Wingdings</vt:lpstr>
      <vt:lpstr>Arial</vt:lpstr>
      <vt:lpstr>Microsoft YaHei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ASUS</cp:lastModifiedBy>
  <cp:revision>81</cp:revision>
  <dcterms:created xsi:type="dcterms:W3CDTF">2023-03-30T13:00:00Z</dcterms:created>
  <dcterms:modified xsi:type="dcterms:W3CDTF">2025-08-26T06:10:55Z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2472F92A84A44217862D4D9390133147_11</vt:lpwstr>
  </property>
  <property fmtid="{D5CDD505-2E9C-101B-9397-08002B2CF9AE}" pid="3" name="KSOProductBuildVer">
    <vt:lpwstr>1049-12.2.0.21936</vt:lpwstr>
  </property>
</Properties>
</file>