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theme/theme2.xml" ContentType="application/vnd.openxmlformats-officedocument.theme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theme/theme3.xml" ContentType="application/vnd.openxmlformats-officedocument.theme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slideLayouts/slideLayout1827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slideLayouts/slideLayout1942.xml" ContentType="application/vnd.openxmlformats-officedocument.presentationml.slideLayout+xml"/>
  <Override PartName="/ppt/slideLayouts/slideLayout1943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slideLayouts/slideLayout1949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slideLayouts/slideLayout1954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slideLayouts/slideLayout1960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slideLayouts/slideLayout1965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slideLayouts/slideLayout1971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slideLayouts/slideLayout1976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slideLayouts/slideLayout1982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slideLayouts/slideLayout1987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slideLayouts/slideLayout1993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slideLayouts/slideLayout199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slideLayouts/slideLayout2004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slideLayouts/slideLayout2009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slideLayouts/slideLayout2020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slideLayouts/slideLayout2026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slideLayouts/slideLayout2031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slideLayouts/slideLayout2037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slideLayouts/slideLayout2042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slideLayouts/slideLayout2049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slideLayouts/slideLayout2053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slideLayouts/slideLayout2064.xml" ContentType="application/vnd.openxmlformats-officedocument.presentationml.slideLayout+xml"/>
  <Override PartName="/ppt/slideLayouts/slideLayout2065.xml" ContentType="application/vnd.openxmlformats-officedocument.presentationml.slideLayout+xml"/>
  <Override PartName="/ppt/slideLayouts/slideLayout2066.xml" ContentType="application/vnd.openxmlformats-officedocument.presentationml.slideLayout+xml"/>
  <Override PartName="/ppt/slideLayouts/slideLayout2067.xml" ContentType="application/vnd.openxmlformats-officedocument.presentationml.slideLayout+xml"/>
  <Override PartName="/ppt/slideLayouts/slideLayout2068.xml" ContentType="application/vnd.openxmlformats-officedocument.presentationml.slideLayout+xml"/>
  <Override PartName="/ppt/slideLayouts/slideLayout2069.xml" ContentType="application/vnd.openxmlformats-officedocument.presentationml.slideLayout+xml"/>
  <Override PartName="/ppt/slideLayouts/slideLayout2070.xml" ContentType="application/vnd.openxmlformats-officedocument.presentationml.slideLayout+xml"/>
  <Override PartName="/ppt/slideLayouts/slideLayout2071.xml" ContentType="application/vnd.openxmlformats-officedocument.presentationml.slideLayout+xml"/>
  <Override PartName="/ppt/slideLayouts/slideLayout2072.xml" ContentType="application/vnd.openxmlformats-officedocument.presentationml.slideLayout+xml"/>
  <Override PartName="/ppt/slideLayouts/slideLayout2073.xml" ContentType="application/vnd.openxmlformats-officedocument.presentationml.slideLayout+xml"/>
  <Override PartName="/ppt/slideLayouts/slideLayout2074.xml" ContentType="application/vnd.openxmlformats-officedocument.presentationml.slideLayout+xml"/>
  <Override PartName="/ppt/slideLayouts/slideLayout2075.xml" ContentType="application/vnd.openxmlformats-officedocument.presentationml.slideLayout+xml"/>
  <Override PartName="/ppt/slideLayouts/slideLayout2076.xml" ContentType="application/vnd.openxmlformats-officedocument.presentationml.slideLayout+xml"/>
  <Override PartName="/ppt/slideLayouts/slideLayout2077.xml" ContentType="application/vnd.openxmlformats-officedocument.presentationml.slideLayout+xml"/>
  <Override PartName="/ppt/slideLayouts/slideLayout2078.xml" ContentType="application/vnd.openxmlformats-officedocument.presentationml.slideLayout+xml"/>
  <Override PartName="/ppt/slideLayouts/slideLayout2079.xml" ContentType="application/vnd.openxmlformats-officedocument.presentationml.slideLayout+xml"/>
  <Override PartName="/ppt/slideLayouts/slideLayout2080.xml" ContentType="application/vnd.openxmlformats-officedocument.presentationml.slideLayout+xml"/>
  <Override PartName="/ppt/slideLayouts/slideLayout2081.xml" ContentType="application/vnd.openxmlformats-officedocument.presentationml.slideLayout+xml"/>
  <Override PartName="/ppt/slideLayouts/slideLayout2082.xml" ContentType="application/vnd.openxmlformats-officedocument.presentationml.slideLayout+xml"/>
  <Override PartName="/ppt/slideLayouts/slideLayout2083.xml" ContentType="application/vnd.openxmlformats-officedocument.presentationml.slideLayout+xml"/>
  <Override PartName="/ppt/slideLayouts/slideLayout2084.xml" ContentType="application/vnd.openxmlformats-officedocument.presentationml.slideLayout+xml"/>
  <Override PartName="/ppt/slideLayouts/slideLayout2085.xml" ContentType="application/vnd.openxmlformats-officedocument.presentationml.slideLayout+xml"/>
  <Override PartName="/ppt/slideLayouts/slideLayout2086.xml" ContentType="application/vnd.openxmlformats-officedocument.presentationml.slideLayout+xml"/>
  <Override PartName="/ppt/slideLayouts/slideLayout2087.xml" ContentType="application/vnd.openxmlformats-officedocument.presentationml.slideLayout+xml"/>
  <Override PartName="/ppt/slideLayouts/slideLayout2088.xml" ContentType="application/vnd.openxmlformats-officedocument.presentationml.slideLayout+xml"/>
  <Override PartName="/ppt/slideLayouts/slideLayout2089.xml" ContentType="application/vnd.openxmlformats-officedocument.presentationml.slideLayout+xml"/>
  <Override PartName="/ppt/slideLayouts/slideLayout2090.xml" ContentType="application/vnd.openxmlformats-officedocument.presentationml.slideLayout+xml"/>
  <Override PartName="/ppt/slideLayouts/slideLayout2091.xml" ContentType="application/vnd.openxmlformats-officedocument.presentationml.slideLayout+xml"/>
  <Override PartName="/ppt/slideLayouts/slideLayout2092.xml" ContentType="application/vnd.openxmlformats-officedocument.presentationml.slideLayout+xml"/>
  <Override PartName="/ppt/slideLayouts/slideLayout2093.xml" ContentType="application/vnd.openxmlformats-officedocument.presentationml.slideLayout+xml"/>
  <Override PartName="/ppt/slideLayouts/slideLayout2094.xml" ContentType="application/vnd.openxmlformats-officedocument.presentationml.slideLayout+xml"/>
  <Override PartName="/ppt/slideLayouts/slideLayout2095.xml" ContentType="application/vnd.openxmlformats-officedocument.presentationml.slideLayout+xml"/>
  <Override PartName="/ppt/slideLayouts/slideLayout2096.xml" ContentType="application/vnd.openxmlformats-officedocument.presentationml.slideLayout+xml"/>
  <Override PartName="/ppt/slideLayouts/slideLayout2097.xml" ContentType="application/vnd.openxmlformats-officedocument.presentationml.slideLayout+xml"/>
  <Override PartName="/ppt/slideLayouts/slideLayout2098.xml" ContentType="application/vnd.openxmlformats-officedocument.presentationml.slideLayout+xml"/>
  <Override PartName="/ppt/slideLayouts/slideLayout2099.xml" ContentType="application/vnd.openxmlformats-officedocument.presentationml.slideLayout+xml"/>
  <Override PartName="/ppt/slideLayouts/slideLayout2100.xml" ContentType="application/vnd.openxmlformats-officedocument.presentationml.slideLayout+xml"/>
  <Override PartName="/ppt/slideLayouts/slideLayout2101.xml" ContentType="application/vnd.openxmlformats-officedocument.presentationml.slideLayout+xml"/>
  <Override PartName="/ppt/slideLayouts/slideLayout2102.xml" ContentType="application/vnd.openxmlformats-officedocument.presentationml.slideLayout+xml"/>
  <Override PartName="/ppt/slideLayouts/slideLayout2103.xml" ContentType="application/vnd.openxmlformats-officedocument.presentationml.slideLayout+xml"/>
  <Override PartName="/ppt/slideLayouts/slideLayout2104.xml" ContentType="application/vnd.openxmlformats-officedocument.presentationml.slideLayout+xml"/>
  <Override PartName="/ppt/slideLayouts/slideLayout2105.xml" ContentType="application/vnd.openxmlformats-officedocument.presentationml.slideLayout+xml"/>
  <Override PartName="/ppt/slideLayouts/slideLayout2106.xml" ContentType="application/vnd.openxmlformats-officedocument.presentationml.slideLayout+xml"/>
  <Override PartName="/ppt/slideLayouts/slideLayout2107.xml" ContentType="application/vnd.openxmlformats-officedocument.presentationml.slideLayout+xml"/>
  <Override PartName="/ppt/slideLayouts/slideLayout2108.xml" ContentType="application/vnd.openxmlformats-officedocument.presentationml.slideLayout+xml"/>
  <Override PartName="/ppt/slideLayouts/slideLayout2109.xml" ContentType="application/vnd.openxmlformats-officedocument.presentationml.slideLayout+xml"/>
  <Override PartName="/ppt/slideLayouts/slideLayout2110.xml" ContentType="application/vnd.openxmlformats-officedocument.presentationml.slideLayout+xml"/>
  <Override PartName="/ppt/slideLayouts/slideLayout2111.xml" ContentType="application/vnd.openxmlformats-officedocument.presentationml.slideLayout+xml"/>
  <Override PartName="/ppt/slideLayouts/slideLayout2112.xml" ContentType="application/vnd.openxmlformats-officedocument.presentationml.slideLayout+xml"/>
  <Override PartName="/ppt/slideLayouts/slideLayout2113.xml" ContentType="application/vnd.openxmlformats-officedocument.presentationml.slideLayout+xml"/>
  <Override PartName="/ppt/slideLayouts/slideLayout2114.xml" ContentType="application/vnd.openxmlformats-officedocument.presentationml.slideLayout+xml"/>
  <Override PartName="/ppt/slideLayouts/slideLayout2115.xml" ContentType="application/vnd.openxmlformats-officedocument.presentationml.slideLayout+xml"/>
  <Override PartName="/ppt/slideLayouts/slideLayout2116.xml" ContentType="application/vnd.openxmlformats-officedocument.presentationml.slideLayout+xml"/>
  <Override PartName="/ppt/slideLayouts/slideLayout2117.xml" ContentType="application/vnd.openxmlformats-officedocument.presentationml.slideLayout+xml"/>
  <Override PartName="/ppt/slideLayouts/slideLayout2118.xml" ContentType="application/vnd.openxmlformats-officedocument.presentationml.slideLayout+xml"/>
  <Override PartName="/ppt/slideLayouts/slideLayout2119.xml" ContentType="application/vnd.openxmlformats-officedocument.presentationml.slideLayout+xml"/>
  <Override PartName="/ppt/slideLayouts/slideLayout2120.xml" ContentType="application/vnd.openxmlformats-officedocument.presentationml.slideLayout+xml"/>
  <Override PartName="/ppt/slideLayouts/slideLayout2121.xml" ContentType="application/vnd.openxmlformats-officedocument.presentationml.slideLayout+xml"/>
  <Override PartName="/ppt/slideLayouts/slideLayout2122.xml" ContentType="application/vnd.openxmlformats-officedocument.presentationml.slideLayout+xml"/>
  <Override PartName="/ppt/slideLayouts/slideLayout2123.xml" ContentType="application/vnd.openxmlformats-officedocument.presentationml.slideLayout+xml"/>
  <Override PartName="/ppt/slideLayouts/slideLayout2124.xml" ContentType="application/vnd.openxmlformats-officedocument.presentationml.slideLayout+xml"/>
  <Override PartName="/ppt/slideLayouts/slideLayout2125.xml" ContentType="application/vnd.openxmlformats-officedocument.presentationml.slideLayout+xml"/>
  <Override PartName="/ppt/slideLayouts/slideLayout2126.xml" ContentType="application/vnd.openxmlformats-officedocument.presentationml.slideLayout+xml"/>
  <Override PartName="/ppt/slideLayouts/slideLayout2127.xml" ContentType="application/vnd.openxmlformats-officedocument.presentationml.slideLayout+xml"/>
  <Override PartName="/ppt/slideLayouts/slideLayout2128.xml" ContentType="application/vnd.openxmlformats-officedocument.presentationml.slideLayout+xml"/>
  <Override PartName="/ppt/slideLayouts/slideLayout2129.xml" ContentType="application/vnd.openxmlformats-officedocument.presentationml.slideLayout+xml"/>
  <Override PartName="/ppt/slideLayouts/slideLayout2130.xml" ContentType="application/vnd.openxmlformats-officedocument.presentationml.slideLayout+xml"/>
  <Override PartName="/ppt/slideLayouts/slideLayout2131.xml" ContentType="application/vnd.openxmlformats-officedocument.presentationml.slideLayout+xml"/>
  <Override PartName="/ppt/slideLayouts/slideLayout2132.xml" ContentType="application/vnd.openxmlformats-officedocument.presentationml.slideLayout+xml"/>
  <Override PartName="/ppt/slideLayouts/slideLayout2133.xml" ContentType="application/vnd.openxmlformats-officedocument.presentationml.slideLayout+xml"/>
  <Override PartName="/ppt/slideLayouts/slideLayout2134.xml" ContentType="application/vnd.openxmlformats-officedocument.presentationml.slideLayout+xml"/>
  <Override PartName="/ppt/slideLayouts/slideLayout2135.xml" ContentType="application/vnd.openxmlformats-officedocument.presentationml.slideLayout+xml"/>
  <Override PartName="/ppt/slideLayouts/slideLayout2136.xml" ContentType="application/vnd.openxmlformats-officedocument.presentationml.slideLayout+xml"/>
  <Override PartName="/ppt/slideLayouts/slideLayout2137.xml" ContentType="application/vnd.openxmlformats-officedocument.presentationml.slideLayout+xml"/>
  <Override PartName="/ppt/slideLayouts/slideLayout2138.xml" ContentType="application/vnd.openxmlformats-officedocument.presentationml.slideLayout+xml"/>
  <Override PartName="/ppt/slideLayouts/slideLayout2139.xml" ContentType="application/vnd.openxmlformats-officedocument.presentationml.slideLayout+xml"/>
  <Override PartName="/ppt/slideLayouts/slideLayout2140.xml" ContentType="application/vnd.openxmlformats-officedocument.presentationml.slideLayout+xml"/>
  <Override PartName="/ppt/slideLayouts/slideLayout2141.xml" ContentType="application/vnd.openxmlformats-officedocument.presentationml.slideLayout+xml"/>
  <Override PartName="/ppt/slideLayouts/slideLayout2142.xml" ContentType="application/vnd.openxmlformats-officedocument.presentationml.slideLayout+xml"/>
  <Override PartName="/ppt/slideLayouts/slideLayout2143.xml" ContentType="application/vnd.openxmlformats-officedocument.presentationml.slideLayout+xml"/>
  <Override PartName="/ppt/slideLayouts/slideLayout2144.xml" ContentType="application/vnd.openxmlformats-officedocument.presentationml.slideLayout+xml"/>
  <Override PartName="/ppt/slideLayouts/slideLayout2145.xml" ContentType="application/vnd.openxmlformats-officedocument.presentationml.slideLayout+xml"/>
  <Override PartName="/ppt/slideLayouts/slideLayout2146.xml" ContentType="application/vnd.openxmlformats-officedocument.presentationml.slideLayout+xml"/>
  <Override PartName="/ppt/slideLayouts/slideLayout2147.xml" ContentType="application/vnd.openxmlformats-officedocument.presentationml.slideLayout+xml"/>
  <Override PartName="/ppt/slideLayouts/slideLayout2148.xml" ContentType="application/vnd.openxmlformats-officedocument.presentationml.slideLayout+xml"/>
  <Override PartName="/ppt/slideLayouts/slideLayout2149.xml" ContentType="application/vnd.openxmlformats-officedocument.presentationml.slideLayout+xml"/>
  <Override PartName="/ppt/slideLayouts/slideLayout2150.xml" ContentType="application/vnd.openxmlformats-officedocument.presentationml.slideLayout+xml"/>
  <Override PartName="/ppt/slideLayouts/slideLayout2151.xml" ContentType="application/vnd.openxmlformats-officedocument.presentationml.slideLayout+xml"/>
  <Override PartName="/ppt/slideLayouts/slideLayout2152.xml" ContentType="application/vnd.openxmlformats-officedocument.presentationml.slideLayout+xml"/>
  <Override PartName="/ppt/slideLayouts/slideLayout2153.xml" ContentType="application/vnd.openxmlformats-officedocument.presentationml.slideLayout+xml"/>
  <Override PartName="/ppt/slideLayouts/slideLayout2154.xml" ContentType="application/vnd.openxmlformats-officedocument.presentationml.slideLayout+xml"/>
  <Override PartName="/ppt/slideLayouts/slideLayout2155.xml" ContentType="application/vnd.openxmlformats-officedocument.presentationml.slideLayout+xml"/>
  <Override PartName="/ppt/slideLayouts/slideLayout2156.xml" ContentType="application/vnd.openxmlformats-officedocument.presentationml.slideLayout+xml"/>
  <Override PartName="/ppt/slideLayouts/slideLayout2157.xml" ContentType="application/vnd.openxmlformats-officedocument.presentationml.slideLayout+xml"/>
  <Override PartName="/ppt/slideLayouts/slideLayout2158.xml" ContentType="application/vnd.openxmlformats-officedocument.presentationml.slideLayout+xml"/>
  <Override PartName="/ppt/slideLayouts/slideLayout2159.xml" ContentType="application/vnd.openxmlformats-officedocument.presentationml.slideLayout+xml"/>
  <Override PartName="/ppt/slideLayouts/slideLayout2160.xml" ContentType="application/vnd.openxmlformats-officedocument.presentationml.slideLayout+xml"/>
  <Override PartName="/ppt/slideLayouts/slideLayout2161.xml" ContentType="application/vnd.openxmlformats-officedocument.presentationml.slideLayout+xml"/>
  <Override PartName="/ppt/slideLayouts/slideLayout2162.xml" ContentType="application/vnd.openxmlformats-officedocument.presentationml.slideLayout+xml"/>
  <Override PartName="/ppt/slideLayouts/slideLayout2163.xml" ContentType="application/vnd.openxmlformats-officedocument.presentationml.slideLayout+xml"/>
  <Override PartName="/ppt/slideLayouts/slideLayout2164.xml" ContentType="application/vnd.openxmlformats-officedocument.presentationml.slideLayout+xml"/>
  <Override PartName="/ppt/slideLayouts/slideLayout2165.xml" ContentType="application/vnd.openxmlformats-officedocument.presentationml.slideLayout+xml"/>
  <Override PartName="/ppt/slideLayouts/slideLayout2166.xml" ContentType="application/vnd.openxmlformats-officedocument.presentationml.slideLayout+xml"/>
  <Override PartName="/ppt/slideLayouts/slideLayout2167.xml" ContentType="application/vnd.openxmlformats-officedocument.presentationml.slideLayout+xml"/>
  <Override PartName="/ppt/slideLayouts/slideLayout2168.xml" ContentType="application/vnd.openxmlformats-officedocument.presentationml.slideLayout+xml"/>
  <Override PartName="/ppt/slideLayouts/slideLayout2169.xml" ContentType="application/vnd.openxmlformats-officedocument.presentationml.slideLayout+xml"/>
  <Override PartName="/ppt/slideLayouts/slideLayout2170.xml" ContentType="application/vnd.openxmlformats-officedocument.presentationml.slideLayout+xml"/>
  <Override PartName="/ppt/slideLayouts/slideLayout2171.xml" ContentType="application/vnd.openxmlformats-officedocument.presentationml.slideLayout+xml"/>
  <Override PartName="/ppt/slideLayouts/slideLayout2172.xml" ContentType="application/vnd.openxmlformats-officedocument.presentationml.slideLayout+xml"/>
  <Override PartName="/ppt/slideLayouts/slideLayout2173.xml" ContentType="application/vnd.openxmlformats-officedocument.presentationml.slideLayout+xml"/>
  <Override PartName="/ppt/slideLayouts/slideLayout2174.xml" ContentType="application/vnd.openxmlformats-officedocument.presentationml.slideLayout+xml"/>
  <Override PartName="/ppt/slideLayouts/slideLayout2175.xml" ContentType="application/vnd.openxmlformats-officedocument.presentationml.slideLayout+xml"/>
  <Override PartName="/ppt/slideLayouts/slideLayout2176.xml" ContentType="application/vnd.openxmlformats-officedocument.presentationml.slideLayout+xml"/>
  <Override PartName="/ppt/slideLayouts/slideLayout2177.xml" ContentType="application/vnd.openxmlformats-officedocument.presentationml.slideLayout+xml"/>
  <Override PartName="/ppt/slideLayouts/slideLayout2178.xml" ContentType="application/vnd.openxmlformats-officedocument.presentationml.slideLayout+xml"/>
  <Override PartName="/ppt/slideLayouts/slideLayout2179.xml" ContentType="application/vnd.openxmlformats-officedocument.presentationml.slideLayout+xml"/>
  <Override PartName="/ppt/slideLayouts/slideLayout2180.xml" ContentType="application/vnd.openxmlformats-officedocument.presentationml.slideLayout+xml"/>
  <Override PartName="/ppt/slideLayouts/slideLayout2181.xml" ContentType="application/vnd.openxmlformats-officedocument.presentationml.slideLayout+xml"/>
  <Override PartName="/ppt/slideLayouts/slideLayout2182.xml" ContentType="application/vnd.openxmlformats-officedocument.presentationml.slideLayout+xml"/>
  <Override PartName="/ppt/slideLayouts/slideLayout2183.xml" ContentType="application/vnd.openxmlformats-officedocument.presentationml.slideLayout+xml"/>
  <Override PartName="/ppt/slideLayouts/slideLayout2184.xml" ContentType="application/vnd.openxmlformats-officedocument.presentationml.slideLayout+xml"/>
  <Override PartName="/ppt/slideLayouts/slideLayout2185.xml" ContentType="application/vnd.openxmlformats-officedocument.presentationml.slideLayout+xml"/>
  <Override PartName="/ppt/slideLayouts/slideLayout2186.xml" ContentType="application/vnd.openxmlformats-officedocument.presentationml.slideLayout+xml"/>
  <Override PartName="/ppt/slideLayouts/slideLayout2187.xml" ContentType="application/vnd.openxmlformats-officedocument.presentationml.slideLayout+xml"/>
  <Override PartName="/ppt/slideLayouts/slideLayout2188.xml" ContentType="application/vnd.openxmlformats-officedocument.presentationml.slideLayout+xml"/>
  <Override PartName="/ppt/slideLayouts/slideLayout2189.xml" ContentType="application/vnd.openxmlformats-officedocument.presentationml.slideLayout+xml"/>
  <Override PartName="/ppt/slideLayouts/slideLayout2190.xml" ContentType="application/vnd.openxmlformats-officedocument.presentationml.slideLayout+xml"/>
  <Override PartName="/ppt/slideLayouts/slideLayout2191.xml" ContentType="application/vnd.openxmlformats-officedocument.presentationml.slideLayout+xml"/>
  <Override PartName="/ppt/slideLayouts/slideLayout2192.xml" ContentType="application/vnd.openxmlformats-officedocument.presentationml.slideLayout+xml"/>
  <Override PartName="/ppt/slideLayouts/slideLayout2193.xml" ContentType="application/vnd.openxmlformats-officedocument.presentationml.slideLayout+xml"/>
  <Override PartName="/ppt/slideLayouts/slideLayout2194.xml" ContentType="application/vnd.openxmlformats-officedocument.presentationml.slideLayout+xml"/>
  <Override PartName="/ppt/slideLayouts/slideLayout2195.xml" ContentType="application/vnd.openxmlformats-officedocument.presentationml.slideLayout+xml"/>
  <Override PartName="/ppt/slideLayouts/slideLayout2196.xml" ContentType="application/vnd.openxmlformats-officedocument.presentationml.slideLayout+xml"/>
  <Override PartName="/ppt/slideLayouts/slideLayout2197.xml" ContentType="application/vnd.openxmlformats-officedocument.presentationml.slideLayout+xml"/>
  <Override PartName="/ppt/slideLayouts/slideLayout2198.xml" ContentType="application/vnd.openxmlformats-officedocument.presentationml.slideLayout+xml"/>
  <Override PartName="/ppt/slideLayouts/slideLayout2199.xml" ContentType="application/vnd.openxmlformats-officedocument.presentationml.slideLayout+xml"/>
  <Override PartName="/ppt/slideLayouts/slideLayout2200.xml" ContentType="application/vnd.openxmlformats-officedocument.presentationml.slideLayout+xml"/>
  <Override PartName="/ppt/slideLayouts/slideLayout2201.xml" ContentType="application/vnd.openxmlformats-officedocument.presentationml.slideLayout+xml"/>
  <Override PartName="/ppt/slideLayouts/slideLayout2202.xml" ContentType="application/vnd.openxmlformats-officedocument.presentationml.slideLayout+xml"/>
  <Override PartName="/ppt/slideLayouts/slideLayout2203.xml" ContentType="application/vnd.openxmlformats-officedocument.presentationml.slideLayout+xml"/>
  <Override PartName="/ppt/slideLayouts/slideLayout2204.xml" ContentType="application/vnd.openxmlformats-officedocument.presentationml.slideLayout+xml"/>
  <Override PartName="/ppt/slideLayouts/slideLayout2205.xml" ContentType="application/vnd.openxmlformats-officedocument.presentationml.slideLayout+xml"/>
  <Override PartName="/ppt/slideLayouts/slideLayout2206.xml" ContentType="application/vnd.openxmlformats-officedocument.presentationml.slideLayout+xml"/>
  <Override PartName="/ppt/slideLayouts/slideLayout2207.xml" ContentType="application/vnd.openxmlformats-officedocument.presentationml.slideLayout+xml"/>
  <Override PartName="/ppt/slideLayouts/slideLayout2208.xml" ContentType="application/vnd.openxmlformats-officedocument.presentationml.slideLayout+xml"/>
  <Override PartName="/ppt/slideLayouts/slideLayout2209.xml" ContentType="application/vnd.openxmlformats-officedocument.presentationml.slideLayout+xml"/>
  <Override PartName="/ppt/slideLayouts/slideLayout2210.xml" ContentType="application/vnd.openxmlformats-officedocument.presentationml.slideLayout+xml"/>
  <Override PartName="/ppt/slideLayouts/slideLayout2211.xml" ContentType="application/vnd.openxmlformats-officedocument.presentationml.slideLayout+xml"/>
  <Override PartName="/ppt/slideLayouts/slideLayout2212.xml" ContentType="application/vnd.openxmlformats-officedocument.presentationml.slideLayout+xml"/>
  <Override PartName="/ppt/slideLayouts/slideLayout2213.xml" ContentType="application/vnd.openxmlformats-officedocument.presentationml.slideLayout+xml"/>
  <Override PartName="/ppt/slideLayouts/slideLayout2214.xml" ContentType="application/vnd.openxmlformats-officedocument.presentationml.slideLayout+xml"/>
  <Override PartName="/ppt/slideLayouts/slideLayout2215.xml" ContentType="application/vnd.openxmlformats-officedocument.presentationml.slideLayout+xml"/>
  <Override PartName="/ppt/slideLayouts/slideLayout2216.xml" ContentType="application/vnd.openxmlformats-officedocument.presentationml.slideLayout+xml"/>
  <Override PartName="/ppt/slideLayouts/slideLayout2217.xml" ContentType="application/vnd.openxmlformats-officedocument.presentationml.slideLayout+xml"/>
  <Override PartName="/ppt/slideLayouts/slideLayout2218.xml" ContentType="application/vnd.openxmlformats-officedocument.presentationml.slideLayout+xml"/>
  <Override PartName="/ppt/slideLayouts/slideLayout2219.xml" ContentType="application/vnd.openxmlformats-officedocument.presentationml.slideLayout+xml"/>
  <Override PartName="/ppt/slideLayouts/slideLayout2220.xml" ContentType="application/vnd.openxmlformats-officedocument.presentationml.slideLayout+xml"/>
  <Override PartName="/ppt/slideLayouts/slideLayout2221.xml" ContentType="application/vnd.openxmlformats-officedocument.presentationml.slideLayout+xml"/>
  <Override PartName="/ppt/slideLayouts/slideLayout2222.xml" ContentType="application/vnd.openxmlformats-officedocument.presentationml.slideLayout+xml"/>
  <Override PartName="/ppt/slideLayouts/slideLayout2223.xml" ContentType="application/vnd.openxmlformats-officedocument.presentationml.slideLayout+xml"/>
  <Override PartName="/ppt/slideLayouts/slideLayout2224.xml" ContentType="application/vnd.openxmlformats-officedocument.presentationml.slideLayout+xml"/>
  <Override PartName="/ppt/slideLayouts/slideLayout2225.xml" ContentType="application/vnd.openxmlformats-officedocument.presentationml.slideLayout+xml"/>
  <Override PartName="/ppt/slideLayouts/slideLayout2226.xml" ContentType="application/vnd.openxmlformats-officedocument.presentationml.slideLayout+xml"/>
  <Override PartName="/ppt/slideLayouts/slideLayout2227.xml" ContentType="application/vnd.openxmlformats-officedocument.presentationml.slideLayout+xml"/>
  <Override PartName="/ppt/slideLayouts/slideLayout2228.xml" ContentType="application/vnd.openxmlformats-officedocument.presentationml.slideLayout+xml"/>
  <Override PartName="/ppt/slideLayouts/slideLayout2229.xml" ContentType="application/vnd.openxmlformats-officedocument.presentationml.slideLayout+xml"/>
  <Override PartName="/ppt/slideLayouts/slideLayout2230.xml" ContentType="application/vnd.openxmlformats-officedocument.presentationml.slideLayout+xml"/>
  <Override PartName="/ppt/slideLayouts/slideLayout2231.xml" ContentType="application/vnd.openxmlformats-officedocument.presentationml.slideLayout+xml"/>
  <Override PartName="/ppt/slideLayouts/slideLayout2232.xml" ContentType="application/vnd.openxmlformats-officedocument.presentationml.slideLayout+xml"/>
  <Override PartName="/ppt/slideLayouts/slideLayout2233.xml" ContentType="application/vnd.openxmlformats-officedocument.presentationml.slideLayout+xml"/>
  <Override PartName="/ppt/slideLayouts/slideLayout2234.xml" ContentType="application/vnd.openxmlformats-officedocument.presentationml.slideLayout+xml"/>
  <Override PartName="/ppt/slideLayouts/slideLayout2235.xml" ContentType="application/vnd.openxmlformats-officedocument.presentationml.slideLayout+xml"/>
  <Override PartName="/ppt/slideLayouts/slideLayout2236.xml" ContentType="application/vnd.openxmlformats-officedocument.presentationml.slideLayout+xml"/>
  <Override PartName="/ppt/slideLayouts/slideLayout2237.xml" ContentType="application/vnd.openxmlformats-officedocument.presentationml.slideLayout+xml"/>
  <Override PartName="/ppt/slideLayouts/slideLayout2238.xml" ContentType="application/vnd.openxmlformats-officedocument.presentationml.slideLayout+xml"/>
  <Override PartName="/ppt/slideLayouts/slideLayout2239.xml" ContentType="application/vnd.openxmlformats-officedocument.presentationml.slideLayout+xml"/>
  <Override PartName="/ppt/slideLayouts/slideLayout2240.xml" ContentType="application/vnd.openxmlformats-officedocument.presentationml.slideLayout+xml"/>
  <Override PartName="/ppt/slideLayouts/slideLayout2241.xml" ContentType="application/vnd.openxmlformats-officedocument.presentationml.slideLayout+xml"/>
  <Override PartName="/ppt/slideLayouts/slideLayout2242.xml" ContentType="application/vnd.openxmlformats-officedocument.presentationml.slideLayout+xml"/>
  <Override PartName="/ppt/slideLayouts/slideLayout2243.xml" ContentType="application/vnd.openxmlformats-officedocument.presentationml.slideLayout+xml"/>
  <Override PartName="/ppt/slideLayouts/slideLayout2244.xml" ContentType="application/vnd.openxmlformats-officedocument.presentationml.slideLayout+xml"/>
  <Override PartName="/ppt/slideLayouts/slideLayout2245.xml" ContentType="application/vnd.openxmlformats-officedocument.presentationml.slideLayout+xml"/>
  <Override PartName="/ppt/slideLayouts/slideLayout2246.xml" ContentType="application/vnd.openxmlformats-officedocument.presentationml.slideLayout+xml"/>
  <Override PartName="/ppt/slideLayouts/slideLayout2247.xml" ContentType="application/vnd.openxmlformats-officedocument.presentationml.slideLayout+xml"/>
  <Override PartName="/ppt/slideLayouts/slideLayout2248.xml" ContentType="application/vnd.openxmlformats-officedocument.presentationml.slideLayout+xml"/>
  <Override PartName="/ppt/slideLayouts/slideLayout2249.xml" ContentType="application/vnd.openxmlformats-officedocument.presentationml.slideLayout+xml"/>
  <Override PartName="/ppt/slideLayouts/slideLayout2250.xml" ContentType="application/vnd.openxmlformats-officedocument.presentationml.slideLayout+xml"/>
  <Override PartName="/ppt/slideLayouts/slideLayout2251.xml" ContentType="application/vnd.openxmlformats-officedocument.presentationml.slideLayout+xml"/>
  <Override PartName="/ppt/slideLayouts/slideLayout2252.xml" ContentType="application/vnd.openxmlformats-officedocument.presentationml.slideLayout+xml"/>
  <Override PartName="/ppt/slideLayouts/slideLayout2253.xml" ContentType="application/vnd.openxmlformats-officedocument.presentationml.slideLayout+xml"/>
  <Override PartName="/ppt/slideLayouts/slideLayout2254.xml" ContentType="application/vnd.openxmlformats-officedocument.presentationml.slideLayout+xml"/>
  <Override PartName="/ppt/slideLayouts/slideLayout2255.xml" ContentType="application/vnd.openxmlformats-officedocument.presentationml.slideLayout+xml"/>
  <Override PartName="/ppt/slideLayouts/slideLayout2256.xml" ContentType="application/vnd.openxmlformats-officedocument.presentationml.slideLayout+xml"/>
  <Override PartName="/ppt/slideLayouts/slideLayout2257.xml" ContentType="application/vnd.openxmlformats-officedocument.presentationml.slideLayout+xml"/>
  <Override PartName="/ppt/slideLayouts/slideLayout2258.xml" ContentType="application/vnd.openxmlformats-officedocument.presentationml.slideLayout+xml"/>
  <Override PartName="/ppt/slideLayouts/slideLayout2259.xml" ContentType="application/vnd.openxmlformats-officedocument.presentationml.slideLayout+xml"/>
  <Override PartName="/ppt/slideLayouts/slideLayout2260.xml" ContentType="application/vnd.openxmlformats-officedocument.presentationml.slideLayout+xml"/>
  <Override PartName="/ppt/slideLayouts/slideLayout2261.xml" ContentType="application/vnd.openxmlformats-officedocument.presentationml.slideLayout+xml"/>
  <Override PartName="/ppt/slideLayouts/slideLayout2262.xml" ContentType="application/vnd.openxmlformats-officedocument.presentationml.slideLayout+xml"/>
  <Override PartName="/ppt/slideLayouts/slideLayout2263.xml" ContentType="application/vnd.openxmlformats-officedocument.presentationml.slideLayout+xml"/>
  <Override PartName="/ppt/slideLayouts/slideLayout2264.xml" ContentType="application/vnd.openxmlformats-officedocument.presentationml.slideLayout+xml"/>
  <Override PartName="/ppt/slideLayouts/slideLayout2265.xml" ContentType="application/vnd.openxmlformats-officedocument.presentationml.slideLayout+xml"/>
  <Override PartName="/ppt/slideLayouts/slideLayout2266.xml" ContentType="application/vnd.openxmlformats-officedocument.presentationml.slideLayout+xml"/>
  <Override PartName="/ppt/slideLayouts/slideLayout2267.xml" ContentType="application/vnd.openxmlformats-officedocument.presentationml.slideLayout+xml"/>
  <Override PartName="/ppt/slideLayouts/slideLayout2268.xml" ContentType="application/vnd.openxmlformats-officedocument.presentationml.slideLayout+xml"/>
  <Override PartName="/ppt/slideLayouts/slideLayout2269.xml" ContentType="application/vnd.openxmlformats-officedocument.presentationml.slideLayout+xml"/>
  <Override PartName="/ppt/slideLayouts/slideLayout2270.xml" ContentType="application/vnd.openxmlformats-officedocument.presentationml.slideLayout+xml"/>
  <Override PartName="/ppt/slideLayouts/slideLayout2271.xml" ContentType="application/vnd.openxmlformats-officedocument.presentationml.slideLayout+xml"/>
  <Override PartName="/ppt/slideLayouts/slideLayout2272.xml" ContentType="application/vnd.openxmlformats-officedocument.presentationml.slideLayout+xml"/>
  <Override PartName="/ppt/slideLayouts/slideLayout2273.xml" ContentType="application/vnd.openxmlformats-officedocument.presentationml.slideLayout+xml"/>
  <Override PartName="/ppt/slideLayouts/slideLayout2274.xml" ContentType="application/vnd.openxmlformats-officedocument.presentationml.slideLayout+xml"/>
  <Override PartName="/ppt/slideLayouts/slideLayout2275.xml" ContentType="application/vnd.openxmlformats-officedocument.presentationml.slideLayout+xml"/>
  <Override PartName="/ppt/slideLayouts/slideLayout2276.xml" ContentType="application/vnd.openxmlformats-officedocument.presentationml.slideLayout+xml"/>
  <Override PartName="/ppt/slideLayouts/slideLayout2277.xml" ContentType="application/vnd.openxmlformats-officedocument.presentationml.slideLayout+xml"/>
  <Override PartName="/ppt/slideLayouts/slideLayout2278.xml" ContentType="application/vnd.openxmlformats-officedocument.presentationml.slideLayout+xml"/>
  <Override PartName="/ppt/slideLayouts/slideLayout2279.xml" ContentType="application/vnd.openxmlformats-officedocument.presentationml.slideLayout+xml"/>
  <Override PartName="/ppt/slideLayouts/slideLayout2280.xml" ContentType="application/vnd.openxmlformats-officedocument.presentationml.slideLayout+xml"/>
  <Override PartName="/ppt/slideLayouts/slideLayout2281.xml" ContentType="application/vnd.openxmlformats-officedocument.presentationml.slideLayout+xml"/>
  <Override PartName="/ppt/slideLayouts/slideLayout2282.xml" ContentType="application/vnd.openxmlformats-officedocument.presentationml.slideLayout+xml"/>
  <Override PartName="/ppt/slideLayouts/slideLayout2283.xml" ContentType="application/vnd.openxmlformats-officedocument.presentationml.slideLayout+xml"/>
  <Override PartName="/ppt/slideLayouts/slideLayout2284.xml" ContentType="application/vnd.openxmlformats-officedocument.presentationml.slideLayout+xml"/>
  <Override PartName="/ppt/slideLayouts/slideLayout2285.xml" ContentType="application/vnd.openxmlformats-officedocument.presentationml.slideLayout+xml"/>
  <Override PartName="/ppt/slideLayouts/slideLayout2286.xml" ContentType="application/vnd.openxmlformats-officedocument.presentationml.slideLayout+xml"/>
  <Override PartName="/ppt/slideLayouts/slideLayout2287.xml" ContentType="application/vnd.openxmlformats-officedocument.presentationml.slideLayout+xml"/>
  <Override PartName="/ppt/slideLayouts/slideLayout2288.xml" ContentType="application/vnd.openxmlformats-officedocument.presentationml.slideLayout+xml"/>
  <Override PartName="/ppt/slideLayouts/slideLayout2289.xml" ContentType="application/vnd.openxmlformats-officedocument.presentationml.slideLayout+xml"/>
  <Override PartName="/ppt/slideLayouts/slideLayout2290.xml" ContentType="application/vnd.openxmlformats-officedocument.presentationml.slideLayout+xml"/>
  <Override PartName="/ppt/slideLayouts/slideLayout2291.xml" ContentType="application/vnd.openxmlformats-officedocument.presentationml.slideLayout+xml"/>
  <Override PartName="/ppt/slideLayouts/slideLayout2292.xml" ContentType="application/vnd.openxmlformats-officedocument.presentationml.slideLayout+xml"/>
  <Override PartName="/ppt/slideLayouts/slideLayout2293.xml" ContentType="application/vnd.openxmlformats-officedocument.presentationml.slideLayout+xml"/>
  <Override PartName="/ppt/slideLayouts/slideLayout2294.xml" ContentType="application/vnd.openxmlformats-officedocument.presentationml.slideLayout+xml"/>
  <Override PartName="/ppt/slideLayouts/slideLayout2295.xml" ContentType="application/vnd.openxmlformats-officedocument.presentationml.slideLayout+xml"/>
  <Override PartName="/ppt/slideLayouts/slideLayout2296.xml" ContentType="application/vnd.openxmlformats-officedocument.presentationml.slideLayout+xml"/>
  <Override PartName="/ppt/slideLayouts/slideLayout2297.xml" ContentType="application/vnd.openxmlformats-officedocument.presentationml.slideLayout+xml"/>
  <Override PartName="/ppt/slideLayouts/slideLayout2298.xml" ContentType="application/vnd.openxmlformats-officedocument.presentationml.slideLayout+xml"/>
  <Override PartName="/ppt/slideLayouts/slideLayout2299.xml" ContentType="application/vnd.openxmlformats-officedocument.presentationml.slideLayout+xml"/>
  <Override PartName="/ppt/slideLayouts/slideLayout2300.xml" ContentType="application/vnd.openxmlformats-officedocument.presentationml.slideLayout+xml"/>
  <Override PartName="/ppt/slideLayouts/slideLayout2301.xml" ContentType="application/vnd.openxmlformats-officedocument.presentationml.slideLayout+xml"/>
  <Override PartName="/ppt/slideLayouts/slideLayout2302.xml" ContentType="application/vnd.openxmlformats-officedocument.presentationml.slideLayout+xml"/>
  <Override PartName="/ppt/slideLayouts/slideLayout2303.xml" ContentType="application/vnd.openxmlformats-officedocument.presentationml.slideLayout+xml"/>
  <Override PartName="/ppt/slideLayouts/slideLayout2304.xml" ContentType="application/vnd.openxmlformats-officedocument.presentationml.slideLayout+xml"/>
  <Override PartName="/ppt/slideLayouts/slideLayout2305.xml" ContentType="application/vnd.openxmlformats-officedocument.presentationml.slideLayout+xml"/>
  <Override PartName="/ppt/slideLayouts/slideLayout2306.xml" ContentType="application/vnd.openxmlformats-officedocument.presentationml.slideLayout+xml"/>
  <Override PartName="/ppt/slideLayouts/slideLayout2307.xml" ContentType="application/vnd.openxmlformats-officedocument.presentationml.slideLayout+xml"/>
  <Override PartName="/ppt/slideLayouts/slideLayout2308.xml" ContentType="application/vnd.openxmlformats-officedocument.presentationml.slideLayout+xml"/>
  <Override PartName="/ppt/slideLayouts/slideLayout2309.xml" ContentType="application/vnd.openxmlformats-officedocument.presentationml.slideLayout+xml"/>
  <Override PartName="/ppt/slideLayouts/slideLayout2310.xml" ContentType="application/vnd.openxmlformats-officedocument.presentationml.slideLayout+xml"/>
  <Override PartName="/ppt/slideLayouts/slideLayout2311.xml" ContentType="application/vnd.openxmlformats-officedocument.presentationml.slideLayout+xml"/>
  <Override PartName="/ppt/slideLayouts/slideLayout2312.xml" ContentType="application/vnd.openxmlformats-officedocument.presentationml.slideLayout+xml"/>
  <Override PartName="/ppt/slideLayouts/slideLayout2313.xml" ContentType="application/vnd.openxmlformats-officedocument.presentationml.slideLayout+xml"/>
  <Override PartName="/ppt/slideLayouts/slideLayout2314.xml" ContentType="application/vnd.openxmlformats-officedocument.presentationml.slideLayout+xml"/>
  <Override PartName="/ppt/slideLayouts/slideLayout2315.xml" ContentType="application/vnd.openxmlformats-officedocument.presentationml.slideLayout+xml"/>
  <Override PartName="/ppt/slideLayouts/slideLayout2316.xml" ContentType="application/vnd.openxmlformats-officedocument.presentationml.slideLayout+xml"/>
  <Override PartName="/ppt/slideLayouts/slideLayout2317.xml" ContentType="application/vnd.openxmlformats-officedocument.presentationml.slideLayout+xml"/>
  <Override PartName="/ppt/slideLayouts/slideLayout2318.xml" ContentType="application/vnd.openxmlformats-officedocument.presentationml.slideLayout+xml"/>
  <Override PartName="/ppt/slideLayouts/slideLayout2319.xml" ContentType="application/vnd.openxmlformats-officedocument.presentationml.slideLayout+xml"/>
  <Override PartName="/ppt/slideLayouts/slideLayout2320.xml" ContentType="application/vnd.openxmlformats-officedocument.presentationml.slideLayout+xml"/>
  <Override PartName="/ppt/slideLayouts/slideLayout2321.xml" ContentType="application/vnd.openxmlformats-officedocument.presentationml.slideLayout+xml"/>
  <Override PartName="/ppt/slideLayouts/slideLayout2322.xml" ContentType="application/vnd.openxmlformats-officedocument.presentationml.slideLayout+xml"/>
  <Override PartName="/ppt/slideLayouts/slideLayout2323.xml" ContentType="application/vnd.openxmlformats-officedocument.presentationml.slideLayout+xml"/>
  <Override PartName="/ppt/slideLayouts/slideLayout2324.xml" ContentType="application/vnd.openxmlformats-officedocument.presentationml.slideLayout+xml"/>
  <Override PartName="/ppt/slideLayouts/slideLayout2325.xml" ContentType="application/vnd.openxmlformats-officedocument.presentationml.slideLayout+xml"/>
  <Override PartName="/ppt/slideLayouts/slideLayout2326.xml" ContentType="application/vnd.openxmlformats-officedocument.presentationml.slideLayout+xml"/>
  <Override PartName="/ppt/slideLayouts/slideLayout2327.xml" ContentType="application/vnd.openxmlformats-officedocument.presentationml.slideLayout+xml"/>
  <Override PartName="/ppt/slideLayouts/slideLayout2328.xml" ContentType="application/vnd.openxmlformats-officedocument.presentationml.slideLayout+xml"/>
  <Override PartName="/ppt/slideLayouts/slideLayout2329.xml" ContentType="application/vnd.openxmlformats-officedocument.presentationml.slideLayout+xml"/>
  <Override PartName="/ppt/slideLayouts/slideLayout2330.xml" ContentType="application/vnd.openxmlformats-officedocument.presentationml.slideLayout+xml"/>
  <Override PartName="/ppt/slideLayouts/slideLayout2331.xml" ContentType="application/vnd.openxmlformats-officedocument.presentationml.slideLayout+xml"/>
  <Override PartName="/ppt/slideLayouts/slideLayout2332.xml" ContentType="application/vnd.openxmlformats-officedocument.presentationml.slideLayout+xml"/>
  <Override PartName="/ppt/slideLayouts/slideLayout2333.xml" ContentType="application/vnd.openxmlformats-officedocument.presentationml.slideLayout+xml"/>
  <Override PartName="/ppt/slideLayouts/slideLayout2334.xml" ContentType="application/vnd.openxmlformats-officedocument.presentationml.slideLayout+xml"/>
  <Override PartName="/ppt/slideLayouts/slideLayout2335.xml" ContentType="application/vnd.openxmlformats-officedocument.presentationml.slideLayout+xml"/>
  <Override PartName="/ppt/slideLayouts/slideLayout2336.xml" ContentType="application/vnd.openxmlformats-officedocument.presentationml.slideLayout+xml"/>
  <Override PartName="/ppt/slideLayouts/slideLayout2337.xml" ContentType="application/vnd.openxmlformats-officedocument.presentationml.slideLayout+xml"/>
  <Override PartName="/ppt/slideLayouts/slideLayout2338.xml" ContentType="application/vnd.openxmlformats-officedocument.presentationml.slideLayout+xml"/>
  <Override PartName="/ppt/slideLayouts/slideLayout2339.xml" ContentType="application/vnd.openxmlformats-officedocument.presentationml.slideLayout+xml"/>
  <Override PartName="/ppt/slideLayouts/slideLayout2340.xml" ContentType="application/vnd.openxmlformats-officedocument.presentationml.slideLayout+xml"/>
  <Override PartName="/ppt/slideLayouts/slideLayout2341.xml" ContentType="application/vnd.openxmlformats-officedocument.presentationml.slideLayout+xml"/>
  <Override PartName="/ppt/slideLayouts/slideLayout2342.xml" ContentType="application/vnd.openxmlformats-officedocument.presentationml.slideLayout+xml"/>
  <Override PartName="/ppt/slideLayouts/slideLayout2343.xml" ContentType="application/vnd.openxmlformats-officedocument.presentationml.slideLayout+xml"/>
  <Override PartName="/ppt/slideLayouts/slideLayout2344.xml" ContentType="application/vnd.openxmlformats-officedocument.presentationml.slideLayout+xml"/>
  <Override PartName="/ppt/slideLayouts/slideLayout2345.xml" ContentType="application/vnd.openxmlformats-officedocument.presentationml.slideLayout+xml"/>
  <Override PartName="/ppt/slideLayouts/slideLayout2346.xml" ContentType="application/vnd.openxmlformats-officedocument.presentationml.slideLayout+xml"/>
  <Override PartName="/ppt/slideLayouts/slideLayout2347.xml" ContentType="application/vnd.openxmlformats-officedocument.presentationml.slideLayout+xml"/>
  <Override PartName="/ppt/slideLayouts/slideLayout2348.xml" ContentType="application/vnd.openxmlformats-officedocument.presentationml.slideLayout+xml"/>
  <Override PartName="/ppt/slideLayouts/slideLayout2349.xml" ContentType="application/vnd.openxmlformats-officedocument.presentationml.slideLayout+xml"/>
  <Override PartName="/ppt/slideLayouts/slideLayout2350.xml" ContentType="application/vnd.openxmlformats-officedocument.presentationml.slideLayout+xml"/>
  <Override PartName="/ppt/slideLayouts/slideLayout2351.xml" ContentType="application/vnd.openxmlformats-officedocument.presentationml.slideLayout+xml"/>
  <Override PartName="/ppt/slideLayouts/slideLayout2352.xml" ContentType="application/vnd.openxmlformats-officedocument.presentationml.slideLayout+xml"/>
  <Override PartName="/ppt/slideLayouts/slideLayout2353.xml" ContentType="application/vnd.openxmlformats-officedocument.presentationml.slideLayout+xml"/>
  <Override PartName="/ppt/slideLayouts/slideLayout2354.xml" ContentType="application/vnd.openxmlformats-officedocument.presentationml.slideLayout+xml"/>
  <Override PartName="/ppt/slideLayouts/slideLayout2355.xml" ContentType="application/vnd.openxmlformats-officedocument.presentationml.slideLayout+xml"/>
  <Override PartName="/ppt/slideLayouts/slideLayout2356.xml" ContentType="application/vnd.openxmlformats-officedocument.presentationml.slideLayout+xml"/>
  <Override PartName="/ppt/slideLayouts/slideLayout2357.xml" ContentType="application/vnd.openxmlformats-officedocument.presentationml.slideLayout+xml"/>
  <Override PartName="/ppt/slideLayouts/slideLayout2358.xml" ContentType="application/vnd.openxmlformats-officedocument.presentationml.slideLayout+xml"/>
  <Override PartName="/ppt/slideLayouts/slideLayout2359.xml" ContentType="application/vnd.openxmlformats-officedocument.presentationml.slideLayout+xml"/>
  <Override PartName="/ppt/slideLayouts/slideLayout2360.xml" ContentType="application/vnd.openxmlformats-officedocument.presentationml.slideLayout+xml"/>
  <Override PartName="/ppt/slideLayouts/slideLayout2361.xml" ContentType="application/vnd.openxmlformats-officedocument.presentationml.slideLayout+xml"/>
  <Override PartName="/ppt/slideLayouts/slideLayout2362.xml" ContentType="application/vnd.openxmlformats-officedocument.presentationml.slideLayout+xml"/>
  <Override PartName="/ppt/slideLayouts/slideLayout2363.xml" ContentType="application/vnd.openxmlformats-officedocument.presentationml.slideLayout+xml"/>
  <Override PartName="/ppt/slideLayouts/slideLayout2364.xml" ContentType="application/vnd.openxmlformats-officedocument.presentationml.slideLayout+xml"/>
  <Override PartName="/ppt/slideLayouts/slideLayout2365.xml" ContentType="application/vnd.openxmlformats-officedocument.presentationml.slideLayout+xml"/>
  <Override PartName="/ppt/slideLayouts/slideLayout2366.xml" ContentType="application/vnd.openxmlformats-officedocument.presentationml.slideLayout+xml"/>
  <Override PartName="/ppt/slideLayouts/slideLayout2367.xml" ContentType="application/vnd.openxmlformats-officedocument.presentationml.slideLayout+xml"/>
  <Override PartName="/ppt/slideLayouts/slideLayout2368.xml" ContentType="application/vnd.openxmlformats-officedocument.presentationml.slideLayout+xml"/>
  <Override PartName="/ppt/slideLayouts/slideLayout2369.xml" ContentType="application/vnd.openxmlformats-officedocument.presentationml.slideLayout+xml"/>
  <Override PartName="/ppt/slideLayouts/slideLayout2370.xml" ContentType="application/vnd.openxmlformats-officedocument.presentationml.slideLayout+xml"/>
  <Override PartName="/ppt/slideLayouts/slideLayout2371.xml" ContentType="application/vnd.openxmlformats-officedocument.presentationml.slideLayout+xml"/>
  <Override PartName="/ppt/slideLayouts/slideLayout2372.xml" ContentType="application/vnd.openxmlformats-officedocument.presentationml.slideLayout+xml"/>
  <Override PartName="/ppt/slideLayouts/slideLayout2373.xml" ContentType="application/vnd.openxmlformats-officedocument.presentationml.slideLayout+xml"/>
  <Override PartName="/ppt/slideLayouts/slideLayout2374.xml" ContentType="application/vnd.openxmlformats-officedocument.presentationml.slideLayout+xml"/>
  <Override PartName="/ppt/slideLayouts/slideLayout2375.xml" ContentType="application/vnd.openxmlformats-officedocument.presentationml.slideLayout+xml"/>
  <Override PartName="/ppt/slideLayouts/slideLayout2376.xml" ContentType="application/vnd.openxmlformats-officedocument.presentationml.slideLayout+xml"/>
  <Override PartName="/ppt/slideLayouts/slideLayout2377.xml" ContentType="application/vnd.openxmlformats-officedocument.presentationml.slideLayout+xml"/>
  <Override PartName="/ppt/slideLayouts/slideLayout2378.xml" ContentType="application/vnd.openxmlformats-officedocument.presentationml.slideLayout+xml"/>
  <Override PartName="/ppt/slideLayouts/slideLayout2379.xml" ContentType="application/vnd.openxmlformats-officedocument.presentationml.slideLayout+xml"/>
  <Override PartName="/ppt/slideLayouts/slideLayout2380.xml" ContentType="application/vnd.openxmlformats-officedocument.presentationml.slideLayout+xml"/>
  <Override PartName="/ppt/slideLayouts/slideLayout2381.xml" ContentType="application/vnd.openxmlformats-officedocument.presentationml.slideLayout+xml"/>
  <Override PartName="/ppt/slideLayouts/slideLayout2382.xml" ContentType="application/vnd.openxmlformats-officedocument.presentationml.slideLayout+xml"/>
  <Override PartName="/ppt/slideLayouts/slideLayout2383.xml" ContentType="application/vnd.openxmlformats-officedocument.presentationml.slideLayout+xml"/>
  <Override PartName="/ppt/slideLayouts/slideLayout2384.xml" ContentType="application/vnd.openxmlformats-officedocument.presentationml.slideLayout+xml"/>
  <Override PartName="/ppt/slideLayouts/slideLayout2385.xml" ContentType="application/vnd.openxmlformats-officedocument.presentationml.slideLayout+xml"/>
  <Override PartName="/ppt/slideLayouts/slideLayout2386.xml" ContentType="application/vnd.openxmlformats-officedocument.presentationml.slideLayout+xml"/>
  <Override PartName="/ppt/slideLayouts/slideLayout2387.xml" ContentType="application/vnd.openxmlformats-officedocument.presentationml.slideLayout+xml"/>
  <Override PartName="/ppt/slideLayouts/slideLayout2388.xml" ContentType="application/vnd.openxmlformats-officedocument.presentationml.slideLayout+xml"/>
  <Override PartName="/ppt/slideLayouts/slideLayout2389.xml" ContentType="application/vnd.openxmlformats-officedocument.presentationml.slideLayout+xml"/>
  <Override PartName="/ppt/slideLayouts/slideLayout2390.xml" ContentType="application/vnd.openxmlformats-officedocument.presentationml.slideLayout+xml"/>
  <Override PartName="/ppt/slideLayouts/slideLayout2391.xml" ContentType="application/vnd.openxmlformats-officedocument.presentationml.slideLayout+xml"/>
  <Override PartName="/ppt/slideLayouts/slideLayout2392.xml" ContentType="application/vnd.openxmlformats-officedocument.presentationml.slideLayout+xml"/>
  <Override PartName="/ppt/slideLayouts/slideLayout2393.xml" ContentType="application/vnd.openxmlformats-officedocument.presentationml.slideLayout+xml"/>
  <Override PartName="/ppt/slideLayouts/slideLayout2394.xml" ContentType="application/vnd.openxmlformats-officedocument.presentationml.slideLayout+xml"/>
  <Override PartName="/ppt/slideLayouts/slideLayout2395.xml" ContentType="application/vnd.openxmlformats-officedocument.presentationml.slideLayout+xml"/>
  <Override PartName="/ppt/slideLayouts/slideLayout2396.xml" ContentType="application/vnd.openxmlformats-officedocument.presentationml.slideLayout+xml"/>
  <Override PartName="/ppt/slideLayouts/slideLayout2397.xml" ContentType="application/vnd.openxmlformats-officedocument.presentationml.slideLayout+xml"/>
  <Override PartName="/ppt/slideLayouts/slideLayout2398.xml" ContentType="application/vnd.openxmlformats-officedocument.presentationml.slideLayout+xml"/>
  <Override PartName="/ppt/slideLayouts/slideLayout2399.xml" ContentType="application/vnd.openxmlformats-officedocument.presentationml.slideLayout+xml"/>
  <Override PartName="/ppt/slideLayouts/slideLayout2400.xml" ContentType="application/vnd.openxmlformats-officedocument.presentationml.slideLayout+xml"/>
  <Override PartName="/ppt/slideLayouts/slideLayout2401.xml" ContentType="application/vnd.openxmlformats-officedocument.presentationml.slideLayout+xml"/>
  <Override PartName="/ppt/slideLayouts/slideLayout2402.xml" ContentType="application/vnd.openxmlformats-officedocument.presentationml.slideLayout+xml"/>
  <Override PartName="/ppt/slideLayouts/slideLayout2403.xml" ContentType="application/vnd.openxmlformats-officedocument.presentationml.slideLayout+xml"/>
  <Override PartName="/ppt/slideLayouts/slideLayout2404.xml" ContentType="application/vnd.openxmlformats-officedocument.presentationml.slideLayout+xml"/>
  <Override PartName="/ppt/slideLayouts/slideLayout2405.xml" ContentType="application/vnd.openxmlformats-officedocument.presentationml.slideLayout+xml"/>
  <Override PartName="/ppt/slideLayouts/slideLayout2406.xml" ContentType="application/vnd.openxmlformats-officedocument.presentationml.slideLayout+xml"/>
  <Override PartName="/ppt/slideLayouts/slideLayout2407.xml" ContentType="application/vnd.openxmlformats-officedocument.presentationml.slideLayout+xml"/>
  <Override PartName="/ppt/slideLayouts/slideLayout2408.xml" ContentType="application/vnd.openxmlformats-officedocument.presentationml.slideLayout+xml"/>
  <Override PartName="/ppt/slideLayouts/slideLayout2409.xml" ContentType="application/vnd.openxmlformats-officedocument.presentationml.slideLayout+xml"/>
  <Override PartName="/ppt/slideLayouts/slideLayout2410.xml" ContentType="application/vnd.openxmlformats-officedocument.presentationml.slideLayout+xml"/>
  <Override PartName="/ppt/slideLayouts/slideLayout2411.xml" ContentType="application/vnd.openxmlformats-officedocument.presentationml.slideLayout+xml"/>
  <Override PartName="/ppt/slideLayouts/slideLayout2412.xml" ContentType="application/vnd.openxmlformats-officedocument.presentationml.slideLayout+xml"/>
  <Override PartName="/ppt/slideLayouts/slideLayout2413.xml" ContentType="application/vnd.openxmlformats-officedocument.presentationml.slideLayout+xml"/>
  <Override PartName="/ppt/slideLayouts/slideLayout2414.xml" ContentType="application/vnd.openxmlformats-officedocument.presentationml.slideLayout+xml"/>
  <Override PartName="/ppt/slideLayouts/slideLayout2415.xml" ContentType="application/vnd.openxmlformats-officedocument.presentationml.slideLayout+xml"/>
  <Override PartName="/ppt/slideLayouts/slideLayout2416.xml" ContentType="application/vnd.openxmlformats-officedocument.presentationml.slideLayout+xml"/>
  <Override PartName="/ppt/slideLayouts/slideLayout2417.xml" ContentType="application/vnd.openxmlformats-officedocument.presentationml.slideLayout+xml"/>
  <Override PartName="/ppt/slideLayouts/slideLayout2418.xml" ContentType="application/vnd.openxmlformats-officedocument.presentationml.slideLayout+xml"/>
  <Override PartName="/ppt/slideLayouts/slideLayout2419.xml" ContentType="application/vnd.openxmlformats-officedocument.presentationml.slideLayout+xml"/>
  <Override PartName="/ppt/slideLayouts/slideLayout2420.xml" ContentType="application/vnd.openxmlformats-officedocument.presentationml.slideLayout+xml"/>
  <Override PartName="/ppt/slideLayouts/slideLayout2421.xml" ContentType="application/vnd.openxmlformats-officedocument.presentationml.slideLayout+xml"/>
  <Override PartName="/ppt/slideLayouts/slideLayout2422.xml" ContentType="application/vnd.openxmlformats-officedocument.presentationml.slideLayout+xml"/>
  <Override PartName="/ppt/slideLayouts/slideLayout2423.xml" ContentType="application/vnd.openxmlformats-officedocument.presentationml.slideLayout+xml"/>
  <Override PartName="/ppt/slideLayouts/slideLayout2424.xml" ContentType="application/vnd.openxmlformats-officedocument.presentationml.slideLayout+xml"/>
  <Override PartName="/ppt/slideLayouts/slideLayout2425.xml" ContentType="application/vnd.openxmlformats-officedocument.presentationml.slideLayout+xml"/>
  <Override PartName="/ppt/slideLayouts/slideLayout2426.xml" ContentType="application/vnd.openxmlformats-officedocument.presentationml.slideLayout+xml"/>
  <Override PartName="/ppt/slideLayouts/slideLayout2427.xml" ContentType="application/vnd.openxmlformats-officedocument.presentationml.slideLayout+xml"/>
  <Override PartName="/ppt/slideLayouts/slideLayout2428.xml" ContentType="application/vnd.openxmlformats-officedocument.presentationml.slideLayout+xml"/>
  <Override PartName="/ppt/slideLayouts/slideLayout2429.xml" ContentType="application/vnd.openxmlformats-officedocument.presentationml.slideLayout+xml"/>
  <Override PartName="/ppt/slideLayouts/slideLayout2430.xml" ContentType="application/vnd.openxmlformats-officedocument.presentationml.slideLayout+xml"/>
  <Override PartName="/ppt/slideLayouts/slideLayout2431.xml" ContentType="application/vnd.openxmlformats-officedocument.presentationml.slideLayout+xml"/>
  <Override PartName="/ppt/slideLayouts/slideLayout2432.xml" ContentType="application/vnd.openxmlformats-officedocument.presentationml.slideLayout+xml"/>
  <Override PartName="/ppt/slideLayouts/slideLayout2433.xml" ContentType="application/vnd.openxmlformats-officedocument.presentationml.slideLayout+xml"/>
  <Override PartName="/ppt/slideLayouts/slideLayout2434.xml" ContentType="application/vnd.openxmlformats-officedocument.presentationml.slideLayout+xml"/>
  <Override PartName="/ppt/slideLayouts/slideLayout2435.xml" ContentType="application/vnd.openxmlformats-officedocument.presentationml.slideLayout+xml"/>
  <Override PartName="/ppt/slideLayouts/slideLayout2436.xml" ContentType="application/vnd.openxmlformats-officedocument.presentationml.slideLayout+xml"/>
  <Override PartName="/ppt/slideLayouts/slideLayout2437.xml" ContentType="application/vnd.openxmlformats-officedocument.presentationml.slideLayout+xml"/>
  <Override PartName="/ppt/slideLayouts/slideLayout2438.xml" ContentType="application/vnd.openxmlformats-officedocument.presentationml.slideLayout+xml"/>
  <Override PartName="/ppt/slideLayouts/slideLayout2439.xml" ContentType="application/vnd.openxmlformats-officedocument.presentationml.slideLayout+xml"/>
  <Override PartName="/ppt/slideLayouts/slideLayout2440.xml" ContentType="application/vnd.openxmlformats-officedocument.presentationml.slideLayout+xml"/>
  <Override PartName="/ppt/slideLayouts/slideLayout2441.xml" ContentType="application/vnd.openxmlformats-officedocument.presentationml.slideLayout+xml"/>
  <Override PartName="/ppt/slideLayouts/slideLayout2442.xml" ContentType="application/vnd.openxmlformats-officedocument.presentationml.slideLayout+xml"/>
  <Override PartName="/ppt/slideLayouts/slideLayout2443.xml" ContentType="application/vnd.openxmlformats-officedocument.presentationml.slideLayout+xml"/>
  <Override PartName="/ppt/slideLayouts/slideLayout2444.xml" ContentType="application/vnd.openxmlformats-officedocument.presentationml.slideLayout+xml"/>
  <Override PartName="/ppt/slideLayouts/slideLayout2445.xml" ContentType="application/vnd.openxmlformats-officedocument.presentationml.slideLayout+xml"/>
  <Override PartName="/ppt/slideLayouts/slideLayout2446.xml" ContentType="application/vnd.openxmlformats-officedocument.presentationml.slideLayout+xml"/>
  <Override PartName="/ppt/slideLayouts/slideLayout2447.xml" ContentType="application/vnd.openxmlformats-officedocument.presentationml.slideLayout+xml"/>
  <Override PartName="/ppt/slideLayouts/slideLayout2448.xml" ContentType="application/vnd.openxmlformats-officedocument.presentationml.slideLayout+xml"/>
  <Override PartName="/ppt/slideLayouts/slideLayout2449.xml" ContentType="application/vnd.openxmlformats-officedocument.presentationml.slideLayout+xml"/>
  <Override PartName="/ppt/slideLayouts/slideLayout2450.xml" ContentType="application/vnd.openxmlformats-officedocument.presentationml.slideLayout+xml"/>
  <Override PartName="/ppt/slideLayouts/slideLayout2451.xml" ContentType="application/vnd.openxmlformats-officedocument.presentationml.slideLayout+xml"/>
  <Override PartName="/ppt/slideLayouts/slideLayout2452.xml" ContentType="application/vnd.openxmlformats-officedocument.presentationml.slideLayout+xml"/>
  <Override PartName="/ppt/slideLayouts/slideLayout2453.xml" ContentType="application/vnd.openxmlformats-officedocument.presentationml.slideLayout+xml"/>
  <Override PartName="/ppt/slideLayouts/slideLayout2454.xml" ContentType="application/vnd.openxmlformats-officedocument.presentationml.slideLayout+xml"/>
  <Override PartName="/ppt/slideLayouts/slideLayout2455.xml" ContentType="application/vnd.openxmlformats-officedocument.presentationml.slideLayout+xml"/>
  <Override PartName="/ppt/slideLayouts/slideLayout2456.xml" ContentType="application/vnd.openxmlformats-officedocument.presentationml.slideLayout+xml"/>
  <Override PartName="/ppt/slideLayouts/slideLayout2457.xml" ContentType="application/vnd.openxmlformats-officedocument.presentationml.slideLayout+xml"/>
  <Override PartName="/ppt/slideLayouts/slideLayout2458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media/image28.jpg" ContentType="image/jpg"/>
  <Override PartName="/ppt/media/image29.jpg" ContentType="image/jpg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1.xml" ContentType="application/vnd.openxmlformats-officedocument.presentationml.notesSlide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5429" r:id="rId1"/>
    <p:sldMasterId id="2147485975" r:id="rId2"/>
    <p:sldMasterId id="2147486521" r:id="rId3"/>
    <p:sldMasterId id="2147487121" r:id="rId4"/>
  </p:sldMasterIdLst>
  <p:notesMasterIdLst>
    <p:notesMasterId r:id="rId31"/>
  </p:notesMasterIdLst>
  <p:sldIdLst>
    <p:sldId id="256" r:id="rId5"/>
    <p:sldId id="259" r:id="rId6"/>
    <p:sldId id="688" r:id="rId7"/>
    <p:sldId id="649" r:id="rId8"/>
    <p:sldId id="623" r:id="rId9"/>
    <p:sldId id="690" r:id="rId10"/>
    <p:sldId id="625" r:id="rId11"/>
    <p:sldId id="702" r:id="rId12"/>
    <p:sldId id="691" r:id="rId13"/>
    <p:sldId id="630" r:id="rId14"/>
    <p:sldId id="631" r:id="rId15"/>
    <p:sldId id="634" r:id="rId16"/>
    <p:sldId id="635" r:id="rId17"/>
    <p:sldId id="639" r:id="rId18"/>
    <p:sldId id="692" r:id="rId19"/>
    <p:sldId id="638" r:id="rId20"/>
    <p:sldId id="642" r:id="rId21"/>
    <p:sldId id="693" r:id="rId22"/>
    <p:sldId id="643" r:id="rId23"/>
    <p:sldId id="696" r:id="rId24"/>
    <p:sldId id="697" r:id="rId25"/>
    <p:sldId id="721" r:id="rId26"/>
    <p:sldId id="722" r:id="rId27"/>
    <p:sldId id="700" r:id="rId28"/>
    <p:sldId id="701" r:id="rId29"/>
    <p:sldId id="695" r:id="rId30"/>
  </p:sldIdLst>
  <p:sldSz cx="9144000" cy="6858000" type="screen4x3"/>
  <p:notesSz cx="9144000" cy="6858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2465"/>
    <a:srgbClr val="A20000"/>
    <a:srgbClr val="001A4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284E427A-3D55-4303-BF80-6455036E1DE7}" styleName="Стиль из темы 1 - акцент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88875" autoAdjust="0"/>
  </p:normalViewPr>
  <p:slideViewPr>
    <p:cSldViewPr>
      <p:cViewPr varScale="1">
        <p:scale>
          <a:sx n="70" d="100"/>
          <a:sy n="70" d="100"/>
        </p:scale>
        <p:origin x="1386" y="60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34" Type="http://schemas.openxmlformats.org/officeDocument/2006/relationships/theme" Target="theme/theme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presProps" Target="pres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tableStyles" Target="tableStyle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2_1">
  <dgm:title val=""/>
  <dgm:desc val=""/>
  <dgm:catLst>
    <dgm:cat type="accent2" pri="11100"/>
  </dgm:catLst>
  <dgm:styleLbl name="node0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2">
        <a:alpha val="4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892F9818-DCBE-417C-8840-5435DA0AA963}" type="doc">
      <dgm:prSet loTypeId="urn:microsoft.com/office/officeart/2005/8/layout/vList2" loCatId="list" qsTypeId="urn:microsoft.com/office/officeart/2005/8/quickstyle/simple3" qsCatId="simple" csTypeId="urn:microsoft.com/office/officeart/2005/8/colors/accent1_2" csCatId="accent1" phldr="1"/>
      <dgm:spPr/>
      <dgm:t>
        <a:bodyPr/>
        <a:lstStyle/>
        <a:p>
          <a:endParaRPr lang="LID4096"/>
        </a:p>
      </dgm:t>
    </dgm:pt>
    <dgm:pt modelId="{F9EABE57-812D-4E7B-B241-FBC7FA730322}">
      <dgm:prSet phldrT="[Текст]"/>
      <dgm:spPr/>
      <dgm:t>
        <a:bodyPr/>
        <a:lstStyle/>
        <a:p>
          <a:pPr>
            <a:buNone/>
          </a:pPr>
          <a:r>
            <a:rPr lang="ru-RU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проведение психологической и социально-педагогической диагностики;</a:t>
          </a:r>
          <a:endParaRPr lang="LID4096" dirty="0">
            <a:solidFill>
              <a:srgbClr val="002060"/>
            </a:solidFill>
          </a:endParaRPr>
        </a:p>
      </dgm:t>
    </dgm:pt>
    <dgm:pt modelId="{8509F032-8F5F-4D14-9782-F4D47E31B0F4}" type="parTrans" cxnId="{08D47615-F2E2-45EA-BA5B-1548800BCD08}">
      <dgm:prSet/>
      <dgm:spPr/>
      <dgm:t>
        <a:bodyPr/>
        <a:lstStyle/>
        <a:p>
          <a:endParaRPr lang="LID4096"/>
        </a:p>
      </dgm:t>
    </dgm:pt>
    <dgm:pt modelId="{5E6AC69F-5DDB-4F11-A8D9-F97493E0AFD9}" type="sibTrans" cxnId="{08D47615-F2E2-45EA-BA5B-1548800BCD08}">
      <dgm:prSet/>
      <dgm:spPr/>
      <dgm:t>
        <a:bodyPr/>
        <a:lstStyle/>
        <a:p>
          <a:endParaRPr lang="LID4096"/>
        </a:p>
      </dgm:t>
    </dgm:pt>
    <dgm:pt modelId="{AC3B8C0F-5846-429C-B79E-75F8F44F2F64}">
      <dgm:prSet/>
      <dgm:spPr/>
      <dgm:t>
        <a:bodyPr/>
        <a:lstStyle/>
        <a:p>
          <a:r>
            <a:rPr lang="ru-RU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наблюдение за несовершеннолетним с использованием примерных схем;</a:t>
          </a:r>
          <a:endParaRPr lang="ru-RU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gm:t>
    </dgm:pt>
    <dgm:pt modelId="{68D8C066-088C-47CA-BCD1-BE114B2A23BD}" type="parTrans" cxnId="{CE897E97-CAED-4D1B-B0F4-FB6803AC1F03}">
      <dgm:prSet/>
      <dgm:spPr/>
      <dgm:t>
        <a:bodyPr/>
        <a:lstStyle/>
        <a:p>
          <a:endParaRPr lang="LID4096"/>
        </a:p>
      </dgm:t>
    </dgm:pt>
    <dgm:pt modelId="{C9E27861-EE21-4049-A1F9-D97E71ED3180}" type="sibTrans" cxnId="{CE897E97-CAED-4D1B-B0F4-FB6803AC1F03}">
      <dgm:prSet/>
      <dgm:spPr/>
      <dgm:t>
        <a:bodyPr/>
        <a:lstStyle/>
        <a:p>
          <a:endParaRPr lang="LID4096"/>
        </a:p>
      </dgm:t>
    </dgm:pt>
    <dgm:pt modelId="{05F0C34F-0BDE-48FC-8748-3F73683EED24}">
      <dgm:prSet/>
      <dgm:spPr/>
      <dgm:t>
        <a:bodyPr/>
        <a:lstStyle/>
        <a:p>
          <a:r>
            <a:rPr lang="ru-RU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изучение особенностей проживания и воспитания несовершеннолетнего в ходе посещения его по месту жительства;</a:t>
          </a:r>
          <a:endParaRPr lang="ru-RU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gm:t>
    </dgm:pt>
    <dgm:pt modelId="{2CE8CC14-1ACD-4FA8-B35A-D5FFD577CF3F}" type="parTrans" cxnId="{1C4A9CA5-0643-4137-A9AC-0B79EBBDF197}">
      <dgm:prSet/>
      <dgm:spPr/>
      <dgm:t>
        <a:bodyPr/>
        <a:lstStyle/>
        <a:p>
          <a:endParaRPr lang="LID4096"/>
        </a:p>
      </dgm:t>
    </dgm:pt>
    <dgm:pt modelId="{55755727-665A-48CD-99B3-6B8BED5F6B5B}" type="sibTrans" cxnId="{1C4A9CA5-0643-4137-A9AC-0B79EBBDF197}">
      <dgm:prSet/>
      <dgm:spPr/>
      <dgm:t>
        <a:bodyPr/>
        <a:lstStyle/>
        <a:p>
          <a:endParaRPr lang="LID4096"/>
        </a:p>
      </dgm:t>
    </dgm:pt>
    <dgm:pt modelId="{CA7A6447-4B81-4FA0-9DD3-538838CBF9B6}">
      <dgm:prSet/>
      <dgm:spPr/>
      <dgm:t>
        <a:bodyPr/>
        <a:lstStyle/>
        <a:p>
          <a:r>
            <a:rPr lang="ru-RU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собеседование с несовершеннолетним и его законными представителями, педагогами, другими обучающимися;</a:t>
          </a:r>
          <a:endParaRPr lang="ru-RU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gm:t>
    </dgm:pt>
    <dgm:pt modelId="{1E5F460C-08CF-477A-A666-7E4AE2B70770}" type="parTrans" cxnId="{708F3548-4A44-44BF-81C8-EFB862212CF4}">
      <dgm:prSet/>
      <dgm:spPr/>
      <dgm:t>
        <a:bodyPr/>
        <a:lstStyle/>
        <a:p>
          <a:endParaRPr lang="LID4096"/>
        </a:p>
      </dgm:t>
    </dgm:pt>
    <dgm:pt modelId="{6AC02FC7-3A4C-42BF-A0D6-24EB72DEED6C}" type="sibTrans" cxnId="{708F3548-4A44-44BF-81C8-EFB862212CF4}">
      <dgm:prSet/>
      <dgm:spPr/>
      <dgm:t>
        <a:bodyPr/>
        <a:lstStyle/>
        <a:p>
          <a:endParaRPr lang="LID4096"/>
        </a:p>
      </dgm:t>
    </dgm:pt>
    <dgm:pt modelId="{B90AFBD5-8D19-466C-A0B1-32F2A412068A}">
      <dgm:prSet/>
      <dgm:spPr/>
      <dgm:t>
        <a:bodyPr/>
        <a:lstStyle/>
        <a:p>
          <a:r>
            <a:rPr lang="ru-RU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анализ документов и материалов, характеризующих несовершеннолетнего;</a:t>
          </a:r>
          <a:endParaRPr lang="ru-RU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gm:t>
    </dgm:pt>
    <dgm:pt modelId="{41A03506-84C3-49A2-ABCA-9B5B8C8FDD13}" type="parTrans" cxnId="{E99FE574-2001-4D2E-8823-6BE384736DF2}">
      <dgm:prSet/>
      <dgm:spPr/>
      <dgm:t>
        <a:bodyPr/>
        <a:lstStyle/>
        <a:p>
          <a:endParaRPr lang="LID4096"/>
        </a:p>
      </dgm:t>
    </dgm:pt>
    <dgm:pt modelId="{1288CA35-9201-470A-B398-AEAF370025B7}" type="sibTrans" cxnId="{E99FE574-2001-4D2E-8823-6BE384736DF2}">
      <dgm:prSet/>
      <dgm:spPr/>
      <dgm:t>
        <a:bodyPr/>
        <a:lstStyle/>
        <a:p>
          <a:endParaRPr lang="LID4096"/>
        </a:p>
      </dgm:t>
    </dgm:pt>
    <dgm:pt modelId="{F3015DCE-17C3-4923-A6F6-F98A49AC16B6}">
      <dgm:prSet/>
      <dgm:spPr/>
      <dgm:t>
        <a:bodyPr/>
        <a:lstStyle/>
        <a:p>
          <a:r>
            <a:rPr lang="ru-RU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оценку рисков совершения подростком повторных противоправных действий с заполнением формы оценки рисков  </a:t>
          </a:r>
          <a:endParaRPr lang="ru-RU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gm:t>
    </dgm:pt>
    <dgm:pt modelId="{BC4A95A4-9363-4A29-91F3-3584E5BBF1BF}" type="parTrans" cxnId="{27DDF32E-704A-47F8-A4CC-4636FDBA53BD}">
      <dgm:prSet/>
      <dgm:spPr/>
      <dgm:t>
        <a:bodyPr/>
        <a:lstStyle/>
        <a:p>
          <a:endParaRPr lang="LID4096"/>
        </a:p>
      </dgm:t>
    </dgm:pt>
    <dgm:pt modelId="{386AEBF6-A333-496A-B79E-969EE3A718D6}" type="sibTrans" cxnId="{27DDF32E-704A-47F8-A4CC-4636FDBA53BD}">
      <dgm:prSet/>
      <dgm:spPr/>
      <dgm:t>
        <a:bodyPr/>
        <a:lstStyle/>
        <a:p>
          <a:endParaRPr lang="LID4096"/>
        </a:p>
      </dgm:t>
    </dgm:pt>
    <dgm:pt modelId="{42FEF6E2-88D0-4C78-AE2F-B2EAF5F278AB}" type="pres">
      <dgm:prSet presAssocID="{892F9818-DCBE-417C-8840-5435DA0AA963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51532BFA-1719-414D-9802-AC02EFAA0BDB}" type="pres">
      <dgm:prSet presAssocID="{F9EABE57-812D-4E7B-B241-FBC7FA730322}" presName="parentText" presStyleLbl="node1" presStyleIdx="0" presStyleCnt="6" custLinFactY="-460" custLinFactNeighborX="-135" custLinFactNeighborY="-100000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F8757DA3-772B-46CB-B210-FD222BD84C31}" type="pres">
      <dgm:prSet presAssocID="{5E6AC69F-5DDB-4F11-A8D9-F97493E0AFD9}" presName="spacer" presStyleCnt="0"/>
      <dgm:spPr/>
    </dgm:pt>
    <dgm:pt modelId="{66F182C7-0048-4781-ACBD-98FE1DCEA787}" type="pres">
      <dgm:prSet presAssocID="{AC3B8C0F-5846-429C-B79E-75F8F44F2F64}" presName="parentText" presStyleLbl="node1" presStyleIdx="1" presStyleCnt="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38EE3D74-AF15-487A-8B7E-77D56C093A94}" type="pres">
      <dgm:prSet presAssocID="{C9E27861-EE21-4049-A1F9-D97E71ED3180}" presName="spacer" presStyleCnt="0"/>
      <dgm:spPr/>
    </dgm:pt>
    <dgm:pt modelId="{EA862E06-E15B-43BC-B2EB-9DDFCC60EEDE}" type="pres">
      <dgm:prSet presAssocID="{05F0C34F-0BDE-48FC-8748-3F73683EED24}" presName="parentText" presStyleLbl="node1" presStyleIdx="2" presStyleCnt="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F3E5BCB3-3063-4B6F-8962-491DD7178910}" type="pres">
      <dgm:prSet presAssocID="{55755727-665A-48CD-99B3-6B8BED5F6B5B}" presName="spacer" presStyleCnt="0"/>
      <dgm:spPr/>
    </dgm:pt>
    <dgm:pt modelId="{3F814DCF-4049-4F69-8E11-9F84D0A32E22}" type="pres">
      <dgm:prSet presAssocID="{CA7A6447-4B81-4FA0-9DD3-538838CBF9B6}" presName="parentText" presStyleLbl="node1" presStyleIdx="3" presStyleCnt="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FC04E311-4D04-4D18-B5AB-822D762C598D}" type="pres">
      <dgm:prSet presAssocID="{6AC02FC7-3A4C-42BF-A0D6-24EB72DEED6C}" presName="spacer" presStyleCnt="0"/>
      <dgm:spPr/>
    </dgm:pt>
    <dgm:pt modelId="{F58BBA74-361A-4349-8308-A26F0ACC219C}" type="pres">
      <dgm:prSet presAssocID="{B90AFBD5-8D19-466C-A0B1-32F2A412068A}" presName="parentText" presStyleLbl="node1" presStyleIdx="4" presStyleCnt="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22925FCA-7FDA-4E02-8BCB-F298E3483EEE}" type="pres">
      <dgm:prSet presAssocID="{1288CA35-9201-470A-B398-AEAF370025B7}" presName="spacer" presStyleCnt="0"/>
      <dgm:spPr/>
    </dgm:pt>
    <dgm:pt modelId="{275DAD3F-ABE7-4690-810E-703D458D8A50}" type="pres">
      <dgm:prSet presAssocID="{F3015DCE-17C3-4923-A6F6-F98A49AC16B6}" presName="parentText" presStyleLbl="node1" presStyleIdx="5" presStyleCnt="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27DDF32E-704A-47F8-A4CC-4636FDBA53BD}" srcId="{892F9818-DCBE-417C-8840-5435DA0AA963}" destId="{F3015DCE-17C3-4923-A6F6-F98A49AC16B6}" srcOrd="5" destOrd="0" parTransId="{BC4A95A4-9363-4A29-91F3-3584E5BBF1BF}" sibTransId="{386AEBF6-A333-496A-B79E-969EE3A718D6}"/>
    <dgm:cxn modelId="{CE897E97-CAED-4D1B-B0F4-FB6803AC1F03}" srcId="{892F9818-DCBE-417C-8840-5435DA0AA963}" destId="{AC3B8C0F-5846-429C-B79E-75F8F44F2F64}" srcOrd="1" destOrd="0" parTransId="{68D8C066-088C-47CA-BCD1-BE114B2A23BD}" sibTransId="{C9E27861-EE21-4049-A1F9-D97E71ED3180}"/>
    <dgm:cxn modelId="{5610D062-C8DA-4BE7-A9A1-FED22DC82952}" type="presOf" srcId="{05F0C34F-0BDE-48FC-8748-3F73683EED24}" destId="{EA862E06-E15B-43BC-B2EB-9DDFCC60EEDE}" srcOrd="0" destOrd="0" presId="urn:microsoft.com/office/officeart/2005/8/layout/vList2"/>
    <dgm:cxn modelId="{5A36A79C-159A-4B3D-8717-57B6423B37ED}" type="presOf" srcId="{CA7A6447-4B81-4FA0-9DD3-538838CBF9B6}" destId="{3F814DCF-4049-4F69-8E11-9F84D0A32E22}" srcOrd="0" destOrd="0" presId="urn:microsoft.com/office/officeart/2005/8/layout/vList2"/>
    <dgm:cxn modelId="{F13EC696-392B-4AC9-BCFE-E5F0F2C65D38}" type="presOf" srcId="{F9EABE57-812D-4E7B-B241-FBC7FA730322}" destId="{51532BFA-1719-414D-9802-AC02EFAA0BDB}" srcOrd="0" destOrd="0" presId="urn:microsoft.com/office/officeart/2005/8/layout/vList2"/>
    <dgm:cxn modelId="{08D47615-F2E2-45EA-BA5B-1548800BCD08}" srcId="{892F9818-DCBE-417C-8840-5435DA0AA963}" destId="{F9EABE57-812D-4E7B-B241-FBC7FA730322}" srcOrd="0" destOrd="0" parTransId="{8509F032-8F5F-4D14-9782-F4D47E31B0F4}" sibTransId="{5E6AC69F-5DDB-4F11-A8D9-F97493E0AFD9}"/>
    <dgm:cxn modelId="{1C4A9CA5-0643-4137-A9AC-0B79EBBDF197}" srcId="{892F9818-DCBE-417C-8840-5435DA0AA963}" destId="{05F0C34F-0BDE-48FC-8748-3F73683EED24}" srcOrd="2" destOrd="0" parTransId="{2CE8CC14-1ACD-4FA8-B35A-D5FFD577CF3F}" sibTransId="{55755727-665A-48CD-99B3-6B8BED5F6B5B}"/>
    <dgm:cxn modelId="{D9651B1B-2E4E-4F94-885C-9EC18B302DA0}" type="presOf" srcId="{B90AFBD5-8D19-466C-A0B1-32F2A412068A}" destId="{F58BBA74-361A-4349-8308-A26F0ACC219C}" srcOrd="0" destOrd="0" presId="urn:microsoft.com/office/officeart/2005/8/layout/vList2"/>
    <dgm:cxn modelId="{E99FE574-2001-4D2E-8823-6BE384736DF2}" srcId="{892F9818-DCBE-417C-8840-5435DA0AA963}" destId="{B90AFBD5-8D19-466C-A0B1-32F2A412068A}" srcOrd="4" destOrd="0" parTransId="{41A03506-84C3-49A2-ABCA-9B5B8C8FDD13}" sibTransId="{1288CA35-9201-470A-B398-AEAF370025B7}"/>
    <dgm:cxn modelId="{EC99F33F-345C-4FB6-B66D-83C35075726A}" type="presOf" srcId="{892F9818-DCBE-417C-8840-5435DA0AA963}" destId="{42FEF6E2-88D0-4C78-AE2F-B2EAF5F278AB}" srcOrd="0" destOrd="0" presId="urn:microsoft.com/office/officeart/2005/8/layout/vList2"/>
    <dgm:cxn modelId="{8213C380-61FB-4A30-A948-F54D93CF65D0}" type="presOf" srcId="{F3015DCE-17C3-4923-A6F6-F98A49AC16B6}" destId="{275DAD3F-ABE7-4690-810E-703D458D8A50}" srcOrd="0" destOrd="0" presId="urn:microsoft.com/office/officeart/2005/8/layout/vList2"/>
    <dgm:cxn modelId="{708F3548-4A44-44BF-81C8-EFB862212CF4}" srcId="{892F9818-DCBE-417C-8840-5435DA0AA963}" destId="{CA7A6447-4B81-4FA0-9DD3-538838CBF9B6}" srcOrd="3" destOrd="0" parTransId="{1E5F460C-08CF-477A-A666-7E4AE2B70770}" sibTransId="{6AC02FC7-3A4C-42BF-A0D6-24EB72DEED6C}"/>
    <dgm:cxn modelId="{9F48A796-1234-4AF8-AEBF-784484A786D7}" type="presOf" srcId="{AC3B8C0F-5846-429C-B79E-75F8F44F2F64}" destId="{66F182C7-0048-4781-ACBD-98FE1DCEA787}" srcOrd="0" destOrd="0" presId="urn:microsoft.com/office/officeart/2005/8/layout/vList2"/>
    <dgm:cxn modelId="{4A41EC8D-57CD-4EC2-88DD-874A6AAFBDCF}" type="presParOf" srcId="{42FEF6E2-88D0-4C78-AE2F-B2EAF5F278AB}" destId="{51532BFA-1719-414D-9802-AC02EFAA0BDB}" srcOrd="0" destOrd="0" presId="urn:microsoft.com/office/officeart/2005/8/layout/vList2"/>
    <dgm:cxn modelId="{24CD6122-F1DE-4069-B318-49B4D4554900}" type="presParOf" srcId="{42FEF6E2-88D0-4C78-AE2F-B2EAF5F278AB}" destId="{F8757DA3-772B-46CB-B210-FD222BD84C31}" srcOrd="1" destOrd="0" presId="urn:microsoft.com/office/officeart/2005/8/layout/vList2"/>
    <dgm:cxn modelId="{3C75FFF6-13B8-45D0-ADA1-C8D708BDA566}" type="presParOf" srcId="{42FEF6E2-88D0-4C78-AE2F-B2EAF5F278AB}" destId="{66F182C7-0048-4781-ACBD-98FE1DCEA787}" srcOrd="2" destOrd="0" presId="urn:microsoft.com/office/officeart/2005/8/layout/vList2"/>
    <dgm:cxn modelId="{BF401207-9FE3-4A92-A8A7-2BF4527A915A}" type="presParOf" srcId="{42FEF6E2-88D0-4C78-AE2F-B2EAF5F278AB}" destId="{38EE3D74-AF15-487A-8B7E-77D56C093A94}" srcOrd="3" destOrd="0" presId="urn:microsoft.com/office/officeart/2005/8/layout/vList2"/>
    <dgm:cxn modelId="{81420B7C-FA0E-452A-A79D-92E5457A241F}" type="presParOf" srcId="{42FEF6E2-88D0-4C78-AE2F-B2EAF5F278AB}" destId="{EA862E06-E15B-43BC-B2EB-9DDFCC60EEDE}" srcOrd="4" destOrd="0" presId="urn:microsoft.com/office/officeart/2005/8/layout/vList2"/>
    <dgm:cxn modelId="{AF467B91-59AF-4730-8D75-2F04C8E6745C}" type="presParOf" srcId="{42FEF6E2-88D0-4C78-AE2F-B2EAF5F278AB}" destId="{F3E5BCB3-3063-4B6F-8962-491DD7178910}" srcOrd="5" destOrd="0" presId="urn:microsoft.com/office/officeart/2005/8/layout/vList2"/>
    <dgm:cxn modelId="{E6F91B1C-34F1-433F-B6C7-07BBD7E92A35}" type="presParOf" srcId="{42FEF6E2-88D0-4C78-AE2F-B2EAF5F278AB}" destId="{3F814DCF-4049-4F69-8E11-9F84D0A32E22}" srcOrd="6" destOrd="0" presId="urn:microsoft.com/office/officeart/2005/8/layout/vList2"/>
    <dgm:cxn modelId="{9033E5FA-F006-4C21-955C-021B6FDC585F}" type="presParOf" srcId="{42FEF6E2-88D0-4C78-AE2F-B2EAF5F278AB}" destId="{FC04E311-4D04-4D18-B5AB-822D762C598D}" srcOrd="7" destOrd="0" presId="urn:microsoft.com/office/officeart/2005/8/layout/vList2"/>
    <dgm:cxn modelId="{A6647F6E-99FD-4AAB-9EE5-673C4F39DE0E}" type="presParOf" srcId="{42FEF6E2-88D0-4C78-AE2F-B2EAF5F278AB}" destId="{F58BBA74-361A-4349-8308-A26F0ACC219C}" srcOrd="8" destOrd="0" presId="urn:microsoft.com/office/officeart/2005/8/layout/vList2"/>
    <dgm:cxn modelId="{A86BA6A8-F140-4715-B814-D4AEB751A30D}" type="presParOf" srcId="{42FEF6E2-88D0-4C78-AE2F-B2EAF5F278AB}" destId="{22925FCA-7FDA-4E02-8BCB-F298E3483EEE}" srcOrd="9" destOrd="0" presId="urn:microsoft.com/office/officeart/2005/8/layout/vList2"/>
    <dgm:cxn modelId="{21A50DAE-E762-4349-A539-A7FD0582B38F}" type="presParOf" srcId="{42FEF6E2-88D0-4C78-AE2F-B2EAF5F278AB}" destId="{275DAD3F-ABE7-4690-810E-703D458D8A50}" srcOrd="1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107CFB78-7371-4DDB-81D6-C519DE444203}" type="doc">
      <dgm:prSet loTypeId="urn:microsoft.com/office/officeart/2005/8/layout/process4" loCatId="list" qsTypeId="urn:microsoft.com/office/officeart/2005/8/quickstyle/3d5" qsCatId="3D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D2C5FE67-9B77-4942-8B55-D1943806112D}">
      <dgm:prSet phldrT="[Текст]"/>
      <dgm:spPr>
        <a:xfrm rot="10800000">
          <a:off x="0" y="0"/>
          <a:ext cx="2784309" cy="1121867"/>
        </a:xfrm>
        <a:prstGeom prst="upArrowCallout">
          <a:avLst/>
        </a:prstGeom>
      </dgm:spPr>
      <dgm:t>
        <a:bodyPr/>
        <a:lstStyle/>
        <a:p>
          <a:pPr>
            <a:buNone/>
          </a:pPr>
          <a:r>
            <a:rPr lang="ru-RU" b="1">
              <a:latin typeface="Times New Roman"/>
              <a:ea typeface="+mn-ea"/>
              <a:cs typeface="Times New Roman"/>
            </a:rPr>
            <a:t>РЕЗУЛЬТАТЫ ДИАГНОСТИК</a:t>
          </a:r>
          <a:endParaRPr lang="ru-RU" dirty="0">
            <a:latin typeface="Calibri"/>
            <a:ea typeface="+mn-ea"/>
            <a:cs typeface="+mn-cs"/>
          </a:endParaRPr>
        </a:p>
      </dgm:t>
    </dgm:pt>
    <dgm:pt modelId="{1882110C-C565-48F5-B3A4-8883E2DF2413}" type="parTrans" cxnId="{46DB9741-684F-4D7D-8B3F-91B9C8A76EF6}">
      <dgm:prSet/>
      <dgm:spPr/>
      <dgm:t>
        <a:bodyPr/>
        <a:lstStyle/>
        <a:p>
          <a:endParaRPr lang="ru-RU"/>
        </a:p>
      </dgm:t>
    </dgm:pt>
    <dgm:pt modelId="{6FA89480-F584-4337-9FA3-91EB573E3033}" type="sibTrans" cxnId="{46DB9741-684F-4D7D-8B3F-91B9C8A76EF6}">
      <dgm:prSet/>
      <dgm:spPr/>
      <dgm:t>
        <a:bodyPr/>
        <a:lstStyle/>
        <a:p>
          <a:endParaRPr lang="ru-RU"/>
        </a:p>
      </dgm:t>
    </dgm:pt>
    <dgm:pt modelId="{1BAB6280-346E-42C5-951E-B3DCC7BC0ECA}">
      <dgm:prSet phldrT="[Текст]"/>
      <dgm:spPr>
        <a:xfrm rot="10800000">
          <a:off x="0" y="1111447"/>
          <a:ext cx="2784309" cy="1121867"/>
        </a:xfrm>
        <a:prstGeom prst="upArrowCallout">
          <a:avLst/>
        </a:prstGeom>
      </dgm:spPr>
      <dgm:t>
        <a:bodyPr/>
        <a:lstStyle/>
        <a:p>
          <a:pPr>
            <a:buNone/>
          </a:pPr>
          <a:r>
            <a:rPr lang="ru-RU" b="1">
              <a:latin typeface="Times New Roman"/>
              <a:ea typeface="+mn-ea"/>
              <a:cs typeface="Times New Roman"/>
            </a:rPr>
            <a:t>МЕТОДЫ, ФОРМЫ, СРЕДСТВА</a:t>
          </a:r>
          <a:endParaRPr lang="ru-RU" dirty="0">
            <a:latin typeface="Calibri"/>
            <a:ea typeface="+mn-ea"/>
            <a:cs typeface="+mn-cs"/>
          </a:endParaRPr>
        </a:p>
      </dgm:t>
    </dgm:pt>
    <dgm:pt modelId="{299894F9-597E-4056-91AB-5306463AD693}" type="parTrans" cxnId="{53D7A951-F9E7-4B5F-8158-F844F4B57EF6}">
      <dgm:prSet/>
      <dgm:spPr/>
      <dgm:t>
        <a:bodyPr/>
        <a:lstStyle/>
        <a:p>
          <a:endParaRPr lang="ru-RU"/>
        </a:p>
      </dgm:t>
    </dgm:pt>
    <dgm:pt modelId="{B443A547-F0C2-4C46-AB9D-DCADBD966056}" type="sibTrans" cxnId="{53D7A951-F9E7-4B5F-8158-F844F4B57EF6}">
      <dgm:prSet/>
      <dgm:spPr/>
      <dgm:t>
        <a:bodyPr/>
        <a:lstStyle/>
        <a:p>
          <a:endParaRPr lang="ru-RU"/>
        </a:p>
      </dgm:t>
    </dgm:pt>
    <dgm:pt modelId="{F8C905A0-0D0F-4583-A152-0B61F42E45AF}">
      <dgm:prSet phldrT="[Текст]" custT="1"/>
      <dgm:spPr>
        <a:xfrm>
          <a:off x="0" y="2222373"/>
          <a:ext cx="2784309" cy="729432"/>
        </a:xfrm>
        <a:prstGeom prst="rect">
          <a:avLst/>
        </a:prstGeom>
      </dgm:spPr>
      <dgm:t>
        <a:bodyPr/>
        <a:lstStyle/>
        <a:p>
          <a:pPr>
            <a:buNone/>
          </a:pPr>
          <a:r>
            <a:rPr lang="ru-RU" sz="1600" b="1">
              <a:latin typeface="Times New Roman" pitchFamily="18" charset="0"/>
              <a:ea typeface="+mn-ea"/>
              <a:cs typeface="Times New Roman" pitchFamily="18" charset="0"/>
            </a:rPr>
            <a:t>ПРОГРАММА ИПР</a:t>
          </a:r>
          <a:endParaRPr lang="ru-RU" sz="1600" b="1" dirty="0">
            <a:latin typeface="Times New Roman" pitchFamily="18" charset="0"/>
            <a:ea typeface="+mn-ea"/>
            <a:cs typeface="Times New Roman" pitchFamily="18" charset="0"/>
          </a:endParaRPr>
        </a:p>
      </dgm:t>
    </dgm:pt>
    <dgm:pt modelId="{1449BCF4-1000-47D9-BB55-1DA488DD4A56}" type="parTrans" cxnId="{6104C454-7FC2-4959-8D73-D9C4A322155B}">
      <dgm:prSet/>
      <dgm:spPr/>
      <dgm:t>
        <a:bodyPr/>
        <a:lstStyle/>
        <a:p>
          <a:endParaRPr lang="ru-RU"/>
        </a:p>
      </dgm:t>
    </dgm:pt>
    <dgm:pt modelId="{10F89E73-D750-49F6-BF6B-EBEC78678B9D}" type="sibTrans" cxnId="{6104C454-7FC2-4959-8D73-D9C4A322155B}">
      <dgm:prSet/>
      <dgm:spPr/>
      <dgm:t>
        <a:bodyPr/>
        <a:lstStyle/>
        <a:p>
          <a:endParaRPr lang="ru-RU"/>
        </a:p>
      </dgm:t>
    </dgm:pt>
    <dgm:pt modelId="{40E8F063-EE4D-4FA5-BD41-BB6200CB5038}" type="pres">
      <dgm:prSet presAssocID="{107CFB78-7371-4DDB-81D6-C519DE444203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246DDF4E-F8EB-4894-BB54-EADCEA8E86BF}" type="pres">
      <dgm:prSet presAssocID="{F8C905A0-0D0F-4583-A152-0B61F42E45AF}" presName="boxAndChildren" presStyleCnt="0"/>
      <dgm:spPr/>
    </dgm:pt>
    <dgm:pt modelId="{51A29DC4-2924-40D1-98F6-5528CC0B6E57}" type="pres">
      <dgm:prSet presAssocID="{F8C905A0-0D0F-4583-A152-0B61F42E45AF}" presName="parentTextBox" presStyleLbl="node1" presStyleIdx="0" presStyleCnt="3"/>
      <dgm:spPr/>
      <dgm:t>
        <a:bodyPr/>
        <a:lstStyle/>
        <a:p>
          <a:endParaRPr lang="ru-RU"/>
        </a:p>
      </dgm:t>
    </dgm:pt>
    <dgm:pt modelId="{77FA4417-1EFC-475A-84C5-3D230393299E}" type="pres">
      <dgm:prSet presAssocID="{B443A547-F0C2-4C46-AB9D-DCADBD966056}" presName="sp" presStyleCnt="0"/>
      <dgm:spPr/>
    </dgm:pt>
    <dgm:pt modelId="{A1020C2A-FCA4-49D2-93C7-4C0D264026CC}" type="pres">
      <dgm:prSet presAssocID="{1BAB6280-346E-42C5-951E-B3DCC7BC0ECA}" presName="arrowAndChildren" presStyleCnt="0"/>
      <dgm:spPr/>
    </dgm:pt>
    <dgm:pt modelId="{03467D21-3822-4067-BE82-2654AE3E6AF4}" type="pres">
      <dgm:prSet presAssocID="{1BAB6280-346E-42C5-951E-B3DCC7BC0ECA}" presName="parentTextArrow" presStyleLbl="node1" presStyleIdx="1" presStyleCnt="3"/>
      <dgm:spPr/>
      <dgm:t>
        <a:bodyPr/>
        <a:lstStyle/>
        <a:p>
          <a:endParaRPr lang="ru-RU"/>
        </a:p>
      </dgm:t>
    </dgm:pt>
    <dgm:pt modelId="{AF16009E-2ACD-49EF-80BA-DB3C7E791A83}" type="pres">
      <dgm:prSet presAssocID="{6FA89480-F584-4337-9FA3-91EB573E3033}" presName="sp" presStyleCnt="0"/>
      <dgm:spPr/>
    </dgm:pt>
    <dgm:pt modelId="{0375353D-4630-4BD9-A71B-CAAB59AB6E87}" type="pres">
      <dgm:prSet presAssocID="{D2C5FE67-9B77-4942-8B55-D1943806112D}" presName="arrowAndChildren" presStyleCnt="0"/>
      <dgm:spPr/>
    </dgm:pt>
    <dgm:pt modelId="{FCE82492-EE43-495C-BD11-E8E9AF425C33}" type="pres">
      <dgm:prSet presAssocID="{D2C5FE67-9B77-4942-8B55-D1943806112D}" presName="parentTextArrow" presStyleLbl="node1" presStyleIdx="2" presStyleCnt="3" custLinFactY="-2068" custLinFactNeighborX="-929" custLinFactNeighborY="-100000"/>
      <dgm:spPr/>
      <dgm:t>
        <a:bodyPr/>
        <a:lstStyle/>
        <a:p>
          <a:endParaRPr lang="ru-RU"/>
        </a:p>
      </dgm:t>
    </dgm:pt>
  </dgm:ptLst>
  <dgm:cxnLst>
    <dgm:cxn modelId="{53D7A951-F9E7-4B5F-8158-F844F4B57EF6}" srcId="{107CFB78-7371-4DDB-81D6-C519DE444203}" destId="{1BAB6280-346E-42C5-951E-B3DCC7BC0ECA}" srcOrd="1" destOrd="0" parTransId="{299894F9-597E-4056-91AB-5306463AD693}" sibTransId="{B443A547-F0C2-4C46-AB9D-DCADBD966056}"/>
    <dgm:cxn modelId="{46DB9741-684F-4D7D-8B3F-91B9C8A76EF6}" srcId="{107CFB78-7371-4DDB-81D6-C519DE444203}" destId="{D2C5FE67-9B77-4942-8B55-D1943806112D}" srcOrd="0" destOrd="0" parTransId="{1882110C-C565-48F5-B3A4-8883E2DF2413}" sibTransId="{6FA89480-F584-4337-9FA3-91EB573E3033}"/>
    <dgm:cxn modelId="{6104C454-7FC2-4959-8D73-D9C4A322155B}" srcId="{107CFB78-7371-4DDB-81D6-C519DE444203}" destId="{F8C905A0-0D0F-4583-A152-0B61F42E45AF}" srcOrd="2" destOrd="0" parTransId="{1449BCF4-1000-47D9-BB55-1DA488DD4A56}" sibTransId="{10F89E73-D750-49F6-BF6B-EBEC78678B9D}"/>
    <dgm:cxn modelId="{5024297F-972C-46CA-A254-2A9EC80CB486}" type="presOf" srcId="{F8C905A0-0D0F-4583-A152-0B61F42E45AF}" destId="{51A29DC4-2924-40D1-98F6-5528CC0B6E57}" srcOrd="0" destOrd="0" presId="urn:microsoft.com/office/officeart/2005/8/layout/process4"/>
    <dgm:cxn modelId="{48B54AE7-DC4B-421B-B7B6-36375A8FAEFA}" type="presOf" srcId="{107CFB78-7371-4DDB-81D6-C519DE444203}" destId="{40E8F063-EE4D-4FA5-BD41-BB6200CB5038}" srcOrd="0" destOrd="0" presId="urn:microsoft.com/office/officeart/2005/8/layout/process4"/>
    <dgm:cxn modelId="{4226620F-BC37-450B-8232-6B411B5CB6B0}" type="presOf" srcId="{D2C5FE67-9B77-4942-8B55-D1943806112D}" destId="{FCE82492-EE43-495C-BD11-E8E9AF425C33}" srcOrd="0" destOrd="0" presId="urn:microsoft.com/office/officeart/2005/8/layout/process4"/>
    <dgm:cxn modelId="{04904198-5DCA-47ED-B94A-E6FAD96F1005}" type="presOf" srcId="{1BAB6280-346E-42C5-951E-B3DCC7BC0ECA}" destId="{03467D21-3822-4067-BE82-2654AE3E6AF4}" srcOrd="0" destOrd="0" presId="urn:microsoft.com/office/officeart/2005/8/layout/process4"/>
    <dgm:cxn modelId="{B18B0592-6975-4690-BEA4-8A129F94E68F}" type="presParOf" srcId="{40E8F063-EE4D-4FA5-BD41-BB6200CB5038}" destId="{246DDF4E-F8EB-4894-BB54-EADCEA8E86BF}" srcOrd="0" destOrd="0" presId="urn:microsoft.com/office/officeart/2005/8/layout/process4"/>
    <dgm:cxn modelId="{F5E62081-637D-4F0D-BE43-B9B0CAF45DCF}" type="presParOf" srcId="{246DDF4E-F8EB-4894-BB54-EADCEA8E86BF}" destId="{51A29DC4-2924-40D1-98F6-5528CC0B6E57}" srcOrd="0" destOrd="0" presId="urn:microsoft.com/office/officeart/2005/8/layout/process4"/>
    <dgm:cxn modelId="{E0DB6A0A-42EA-4836-9E02-1FB4D86F1ACA}" type="presParOf" srcId="{40E8F063-EE4D-4FA5-BD41-BB6200CB5038}" destId="{77FA4417-1EFC-475A-84C5-3D230393299E}" srcOrd="1" destOrd="0" presId="urn:microsoft.com/office/officeart/2005/8/layout/process4"/>
    <dgm:cxn modelId="{68C7C200-9837-4096-91F3-562E6214861A}" type="presParOf" srcId="{40E8F063-EE4D-4FA5-BD41-BB6200CB5038}" destId="{A1020C2A-FCA4-49D2-93C7-4C0D264026CC}" srcOrd="2" destOrd="0" presId="urn:microsoft.com/office/officeart/2005/8/layout/process4"/>
    <dgm:cxn modelId="{CC2752CA-02E5-49AF-B701-60A220683C99}" type="presParOf" srcId="{A1020C2A-FCA4-49D2-93C7-4C0D264026CC}" destId="{03467D21-3822-4067-BE82-2654AE3E6AF4}" srcOrd="0" destOrd="0" presId="urn:microsoft.com/office/officeart/2005/8/layout/process4"/>
    <dgm:cxn modelId="{BBB2E706-2FF8-4DAC-A318-43192B5CD974}" type="presParOf" srcId="{40E8F063-EE4D-4FA5-BD41-BB6200CB5038}" destId="{AF16009E-2ACD-49EF-80BA-DB3C7E791A83}" srcOrd="3" destOrd="0" presId="urn:microsoft.com/office/officeart/2005/8/layout/process4"/>
    <dgm:cxn modelId="{11438199-5D67-4DA7-8026-6C53E9152728}" type="presParOf" srcId="{40E8F063-EE4D-4FA5-BD41-BB6200CB5038}" destId="{0375353D-4630-4BD9-A71B-CAAB59AB6E87}" srcOrd="4" destOrd="0" presId="urn:microsoft.com/office/officeart/2005/8/layout/process4"/>
    <dgm:cxn modelId="{E28850A7-4A27-42CF-AB32-5956CB7877F9}" type="presParOf" srcId="{0375353D-4630-4BD9-A71B-CAAB59AB6E87}" destId="{FCE82492-EE43-495C-BD11-E8E9AF425C33}" srcOrd="0" destOrd="0" presId="urn:microsoft.com/office/officeart/2005/8/layout/process4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AF02BF4E-31FB-46B3-95BF-1248CA72AC87}" type="doc">
      <dgm:prSet loTypeId="urn:microsoft.com/office/officeart/2005/8/layout/list1" loCatId="list" qsTypeId="urn:microsoft.com/office/officeart/2005/8/quickstyle/simple1" qsCatId="simple" csTypeId="urn:microsoft.com/office/officeart/2005/8/colors/accent2_1" csCatId="accent2" phldr="1"/>
      <dgm:spPr/>
      <dgm:t>
        <a:bodyPr/>
        <a:lstStyle/>
        <a:p>
          <a:endParaRPr lang="x-none"/>
        </a:p>
      </dgm:t>
    </dgm:pt>
    <dgm:pt modelId="{1916691F-AE02-4CA5-8D3A-3A76E24B33CE}">
      <dgm:prSet phldrT="[Текст]" custT="1"/>
      <dgm:spPr/>
      <dgm:t>
        <a:bodyPr/>
        <a:lstStyle/>
        <a:p>
          <a:pPr>
            <a:buClrTx/>
            <a:buSzTx/>
            <a:buFontTx/>
            <a:buNone/>
          </a:pP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заслушивает</a:t>
          </a:r>
          <a:r>
            <a:rPr kumimoji="0" lang="ru-RU" sz="1400" b="0" i="0" u="none" strike="noStrike" cap="none" spc="-2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информацию</a:t>
          </a:r>
          <a:r>
            <a:rPr kumimoji="0" lang="ru-RU" sz="1400" b="0" i="0" u="none" strike="noStrike" cap="none" spc="-7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по</a:t>
          </a:r>
          <a:r>
            <a:rPr kumimoji="0" lang="ru-RU" sz="1400" b="0" i="0" u="none" strike="noStrike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итогам</a:t>
          </a:r>
          <a:r>
            <a:rPr kumimoji="0" lang="ru-RU" sz="1400" b="0" i="0" u="none" strike="noStrike" cap="none" spc="-4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изучения</a:t>
          </a:r>
          <a:r>
            <a:rPr kumimoji="0" lang="ru-RU" sz="1400" b="0" i="0" u="none" strike="noStrike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особенностей</a:t>
          </a:r>
          <a:r>
            <a:rPr kumimoji="0" lang="ru-RU" sz="1400" b="0" i="0" u="none" strike="noStrike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семейного</a:t>
          </a:r>
          <a:r>
            <a:rPr kumimoji="0" lang="ru-RU" sz="1400" b="0" i="0" u="none" strike="noStrike" cap="none" spc="-6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воспитания,</a:t>
          </a:r>
          <a:r>
            <a:rPr lang="ru-RU" sz="14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психолого-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педагогической</a:t>
          </a:r>
          <a:r>
            <a:rPr kumimoji="0" lang="ru-RU" sz="1400" b="0" i="0" u="none" strike="noStrike" cap="none" spc="-1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</a:t>
          </a:r>
          <a:r>
            <a:rPr kumimoji="0" lang="ru-RU" sz="1400" b="0" i="0" u="none" strike="noStrike" cap="none" spc="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социально-педагогической</a:t>
          </a:r>
          <a:r>
            <a:rPr kumimoji="0" lang="ru-RU" sz="1400" b="0" i="0" u="none" strike="noStrike" cap="none" spc="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диагностики;</a:t>
          </a:r>
          <a:endParaRPr lang="x-none" sz="1400" dirty="0">
            <a:solidFill>
              <a:srgbClr val="002060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DA2322D-6573-4097-9414-1E94A0470DE0}" type="parTrans" cxnId="{30A86FF9-5266-49B4-BC15-5D66D745A933}">
      <dgm:prSet/>
      <dgm:spPr/>
      <dgm:t>
        <a:bodyPr/>
        <a:lstStyle/>
        <a:p>
          <a:endParaRPr lang="x-none"/>
        </a:p>
      </dgm:t>
    </dgm:pt>
    <dgm:pt modelId="{CA67DBD7-D67F-4307-8A10-8D3667A55FFF}" type="sibTrans" cxnId="{30A86FF9-5266-49B4-BC15-5D66D745A933}">
      <dgm:prSet/>
      <dgm:spPr/>
      <dgm:t>
        <a:bodyPr/>
        <a:lstStyle/>
        <a:p>
          <a:endParaRPr lang="x-none"/>
        </a:p>
      </dgm:t>
    </dgm:pt>
    <dgm:pt modelId="{D27AD40D-0930-4997-8AAF-9FA8BA85B792}">
      <dgm:prSet custT="1"/>
      <dgm:spPr/>
      <dgm:t>
        <a:bodyPr/>
        <a:lstStyle/>
        <a:p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принимает</a:t>
          </a:r>
          <a:r>
            <a:rPr kumimoji="0" lang="ru-RU" sz="1400" b="0" i="0" u="none" strike="noStrike" cap="none" spc="-5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решение</a:t>
          </a:r>
          <a:r>
            <a:rPr kumimoji="0" lang="ru-RU" sz="1400" b="0" i="0" u="none" strike="noStrike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об</a:t>
          </a:r>
          <a:r>
            <a:rPr kumimoji="0" lang="ru-RU" sz="1400" b="0" i="0" u="none" strike="noStrike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организации</a:t>
          </a:r>
          <a:r>
            <a:rPr kumimoji="0" lang="ru-RU" sz="1400" b="0" i="0" u="none" strike="noStrike" cap="none" spc="-2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ИПР,</a:t>
          </a:r>
          <a:r>
            <a:rPr kumimoji="0" lang="ru-RU" sz="1400" b="0" i="0" u="none" strike="noStrike" cap="none" spc="-3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ее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сроках</a:t>
          </a:r>
          <a:r>
            <a:rPr kumimoji="0" lang="ru-RU" sz="1400" b="0" i="0" u="none" strike="noStrike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ответственных</a:t>
          </a:r>
          <a:r>
            <a:rPr kumimoji="0" lang="ru-RU" sz="1400" b="0" i="0" u="none" strike="noStrike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за</a:t>
          </a:r>
          <a:r>
            <a:rPr kumimoji="0" lang="ru-RU" sz="1400" b="0" i="0" u="none" strike="noStrike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реализацию и др.</a:t>
          </a:r>
          <a:endParaRPr kumimoji="0" lang="ru-RU" sz="1400" b="0" i="0" u="none" strike="noStrike" cap="none" spc="0" normalizeH="0" baseline="0" noProof="0" dirty="0">
            <a:ln/>
            <a:solidFill>
              <a:srgbClr val="002060"/>
            </a:solidFill>
            <a:effectLst/>
            <a:uLnTx/>
            <a:uFillTx/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0064D117-6DF1-4ADE-870B-F57F65786F99}" type="parTrans" cxnId="{093AF286-129D-4777-A65F-2189B484F47B}">
      <dgm:prSet/>
      <dgm:spPr/>
      <dgm:t>
        <a:bodyPr/>
        <a:lstStyle/>
        <a:p>
          <a:endParaRPr lang="x-none"/>
        </a:p>
      </dgm:t>
    </dgm:pt>
    <dgm:pt modelId="{3DA5F460-B8D4-45FE-8F4A-592E91969716}" type="sibTrans" cxnId="{093AF286-129D-4777-A65F-2189B484F47B}">
      <dgm:prSet/>
      <dgm:spPr/>
      <dgm:t>
        <a:bodyPr/>
        <a:lstStyle/>
        <a:p>
          <a:endParaRPr lang="x-none"/>
        </a:p>
      </dgm:t>
    </dgm:pt>
    <dgm:pt modelId="{5817F1B2-589C-4456-92F8-97436D14B503}">
      <dgm:prSet phldrT="[Текст]" custT="1"/>
      <dgm:spPr/>
      <dgm:t>
        <a:bodyPr/>
        <a:lstStyle/>
        <a:p>
          <a:pPr>
            <a:buClrTx/>
            <a:buSzTx/>
            <a:buFontTx/>
            <a:buNone/>
          </a:pP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рассматривает</a:t>
          </a:r>
          <a:r>
            <a:rPr kumimoji="0" lang="ru-RU" sz="1400" b="0" i="0" u="none" strike="noStrike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проект</a:t>
          </a:r>
          <a:r>
            <a:rPr kumimoji="0" lang="ru-RU" sz="1400" b="0" i="0" u="none" strike="noStrike" cap="none" spc="-3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программы</a:t>
          </a:r>
          <a:r>
            <a:rPr kumimoji="0" lang="ru-RU" sz="1400" b="0" i="0" u="none" strike="noStrike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индивидуальной</a:t>
          </a:r>
          <a:r>
            <a:rPr kumimoji="0" lang="ru-RU" sz="1400" b="0" i="0" u="none" strike="noStrike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профилактической</a:t>
          </a:r>
          <a:r>
            <a:rPr kumimoji="0" lang="ru-RU" sz="1400" b="0" i="0" u="none" strike="noStrike" cap="none" spc="-6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работы,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соотносит</a:t>
          </a:r>
          <a:r>
            <a:rPr kumimoji="0" lang="ru-RU" sz="1400" b="1" i="0" u="none" strike="noStrike" cap="none" spc="-5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ее</a:t>
          </a:r>
          <a:r>
            <a:rPr kumimoji="0" lang="ru-RU" sz="1400" b="1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содержание</a:t>
          </a:r>
          <a:r>
            <a:rPr kumimoji="0" lang="ru-RU" sz="1400" b="1" i="0" u="none" strike="noStrike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</a:t>
          </a:r>
          <a:r>
            <a:rPr kumimoji="0" lang="ru-RU" sz="1400" b="1" i="0" u="none" strike="noStrike" cap="none" spc="-1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необходимостью</a:t>
          </a:r>
          <a:r>
            <a:rPr kumimoji="0" lang="ru-RU" sz="1400" b="1" i="0" u="none" strike="noStrike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создания</a:t>
          </a:r>
          <a:r>
            <a:rPr kumimoji="0" lang="ru-RU" sz="1400" b="1" i="0" u="none" strike="noStrike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условий</a:t>
          </a:r>
          <a:r>
            <a:rPr kumimoji="0" lang="ru-RU" sz="1400" b="1" i="0" u="none" strike="noStrike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для</a:t>
          </a:r>
          <a:r>
            <a:rPr kumimoji="0" lang="ru-RU" sz="1400" b="1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освоения</a:t>
          </a:r>
          <a:r>
            <a:rPr kumimoji="0" lang="ru-RU" sz="1400" b="1" i="0" u="none" strike="noStrike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ребенком позитивного</a:t>
          </a:r>
          <a:r>
            <a:rPr kumimoji="0" lang="ru-RU" sz="1400" b="1" i="0" u="none" strike="noStrike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опыта</a:t>
          </a:r>
          <a:r>
            <a:rPr kumimoji="0" lang="ru-RU" sz="1400" b="1" i="0" u="none" strike="noStrike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разрешения</a:t>
          </a:r>
          <a:r>
            <a:rPr kumimoji="0" lang="ru-RU" sz="1400" b="1" i="0" u="none" strike="noStrike" cap="none" spc="-4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проблем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,</a:t>
          </a:r>
          <a:r>
            <a:rPr kumimoji="0" lang="ru-RU" sz="1400" b="0" i="0" u="none" strike="noStrike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иные</a:t>
          </a:r>
          <a:r>
            <a:rPr kumimoji="0" lang="ru-RU" sz="1400" b="0" i="0" u="none" strike="noStrike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материалы;</a:t>
          </a:r>
          <a:endParaRPr lang="x-none" sz="1400" dirty="0">
            <a:solidFill>
              <a:srgbClr val="002060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E3894AF-0A16-4CDB-A259-D9EC81A4E59F}" type="parTrans" cxnId="{B32BAEF7-F3F1-4985-9624-48227B088D68}">
      <dgm:prSet/>
      <dgm:spPr/>
      <dgm:t>
        <a:bodyPr/>
        <a:lstStyle/>
        <a:p>
          <a:endParaRPr lang="x-none"/>
        </a:p>
      </dgm:t>
    </dgm:pt>
    <dgm:pt modelId="{4E6AA671-E3DA-4FB2-9047-E919EE03B95F}" type="sibTrans" cxnId="{B32BAEF7-F3F1-4985-9624-48227B088D68}">
      <dgm:prSet/>
      <dgm:spPr/>
      <dgm:t>
        <a:bodyPr/>
        <a:lstStyle/>
        <a:p>
          <a:endParaRPr lang="x-none"/>
        </a:p>
      </dgm:t>
    </dgm:pt>
    <dgm:pt modelId="{5110E2DF-7AFC-4BE0-A7BC-AAED13E57711}" type="pres">
      <dgm:prSet presAssocID="{AF02BF4E-31FB-46B3-95BF-1248CA72AC87}" presName="linear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58FBF835-87B0-45E1-9B7C-A9E90A0230AD}" type="pres">
      <dgm:prSet presAssocID="{1916691F-AE02-4CA5-8D3A-3A76E24B33CE}" presName="parentLin" presStyleCnt="0"/>
      <dgm:spPr/>
    </dgm:pt>
    <dgm:pt modelId="{E959B904-A9D0-4024-A0BF-D3D2A2D72950}" type="pres">
      <dgm:prSet presAssocID="{1916691F-AE02-4CA5-8D3A-3A76E24B33CE}" presName="parentLeftMargin" presStyleLbl="node1" presStyleIdx="0" presStyleCnt="3"/>
      <dgm:spPr/>
      <dgm:t>
        <a:bodyPr/>
        <a:lstStyle/>
        <a:p>
          <a:endParaRPr lang="ru-RU"/>
        </a:p>
      </dgm:t>
    </dgm:pt>
    <dgm:pt modelId="{9A0154E1-68D0-4F37-9A2A-AC98871DA5DC}" type="pres">
      <dgm:prSet presAssocID="{1916691F-AE02-4CA5-8D3A-3A76E24B33CE}" presName="parentText" presStyleLbl="node1" presStyleIdx="0" presStyleCnt="3" custScaleX="142857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9B7382C3-EDE5-437A-AEF5-5E4F26F7207C}" type="pres">
      <dgm:prSet presAssocID="{1916691F-AE02-4CA5-8D3A-3A76E24B33CE}" presName="negativeSpace" presStyleCnt="0"/>
      <dgm:spPr/>
    </dgm:pt>
    <dgm:pt modelId="{CBFFE4F9-6E6D-4A65-BE89-3D311CADA716}" type="pres">
      <dgm:prSet presAssocID="{1916691F-AE02-4CA5-8D3A-3A76E24B33CE}" presName="childText" presStyleLbl="conFgAcc1" presStyleIdx="0" presStyleCnt="3">
        <dgm:presLayoutVars>
          <dgm:bulletEnabled val="1"/>
        </dgm:presLayoutVars>
      </dgm:prSet>
      <dgm:spPr/>
    </dgm:pt>
    <dgm:pt modelId="{EDD6A210-37A3-451A-AC28-7766C97414DA}" type="pres">
      <dgm:prSet presAssocID="{CA67DBD7-D67F-4307-8A10-8D3667A55FFF}" presName="spaceBetweenRectangles" presStyleCnt="0"/>
      <dgm:spPr/>
    </dgm:pt>
    <dgm:pt modelId="{5894CE7A-E07F-4F0B-8E37-48BE4EE8F8FF}" type="pres">
      <dgm:prSet presAssocID="{5817F1B2-589C-4456-92F8-97436D14B503}" presName="parentLin" presStyleCnt="0"/>
      <dgm:spPr/>
    </dgm:pt>
    <dgm:pt modelId="{F4D1A0DC-F4C2-43A5-87E8-E277BA8432E0}" type="pres">
      <dgm:prSet presAssocID="{5817F1B2-589C-4456-92F8-97436D14B503}" presName="parentLeftMargin" presStyleLbl="node1" presStyleIdx="0" presStyleCnt="3"/>
      <dgm:spPr/>
      <dgm:t>
        <a:bodyPr/>
        <a:lstStyle/>
        <a:p>
          <a:endParaRPr lang="ru-RU"/>
        </a:p>
      </dgm:t>
    </dgm:pt>
    <dgm:pt modelId="{4E975F14-A1ED-4A9C-B2BF-318D86112E14}" type="pres">
      <dgm:prSet presAssocID="{5817F1B2-589C-4456-92F8-97436D14B503}" presName="parentText" presStyleLbl="node1" presStyleIdx="1" presStyleCnt="3" custScaleX="142857" custScaleY="132021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D495EEE7-BF8A-46B7-A776-9DD9135B11E5}" type="pres">
      <dgm:prSet presAssocID="{5817F1B2-589C-4456-92F8-97436D14B503}" presName="negativeSpace" presStyleCnt="0"/>
      <dgm:spPr/>
    </dgm:pt>
    <dgm:pt modelId="{769D9C0C-DAF1-40EF-AEC1-962610849626}" type="pres">
      <dgm:prSet presAssocID="{5817F1B2-589C-4456-92F8-97436D14B503}" presName="childText" presStyleLbl="conFgAcc1" presStyleIdx="1" presStyleCnt="3">
        <dgm:presLayoutVars>
          <dgm:bulletEnabled val="1"/>
        </dgm:presLayoutVars>
      </dgm:prSet>
      <dgm:spPr/>
    </dgm:pt>
    <dgm:pt modelId="{7005AF4F-E537-4356-AB67-3A22443015EB}" type="pres">
      <dgm:prSet presAssocID="{4E6AA671-E3DA-4FB2-9047-E919EE03B95F}" presName="spaceBetweenRectangles" presStyleCnt="0"/>
      <dgm:spPr/>
    </dgm:pt>
    <dgm:pt modelId="{F476F5C9-3570-4D4C-9689-DD2F89DA72C5}" type="pres">
      <dgm:prSet presAssocID="{D27AD40D-0930-4997-8AAF-9FA8BA85B792}" presName="parentLin" presStyleCnt="0"/>
      <dgm:spPr/>
    </dgm:pt>
    <dgm:pt modelId="{FF4985AE-206E-4744-AD80-25DD8CA91DBC}" type="pres">
      <dgm:prSet presAssocID="{D27AD40D-0930-4997-8AAF-9FA8BA85B792}" presName="parentLeftMargin" presStyleLbl="node1" presStyleIdx="1" presStyleCnt="3"/>
      <dgm:spPr/>
      <dgm:t>
        <a:bodyPr/>
        <a:lstStyle/>
        <a:p>
          <a:endParaRPr lang="ru-RU"/>
        </a:p>
      </dgm:t>
    </dgm:pt>
    <dgm:pt modelId="{E7910444-8C38-4979-A2A5-033BEFAB6BF2}" type="pres">
      <dgm:prSet presAssocID="{D27AD40D-0930-4997-8AAF-9FA8BA85B792}" presName="parentText" presStyleLbl="node1" presStyleIdx="2" presStyleCnt="3" custScaleX="142857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CE6CBC3F-228B-4D2D-89B4-CFB8AB5C36E2}" type="pres">
      <dgm:prSet presAssocID="{D27AD40D-0930-4997-8AAF-9FA8BA85B792}" presName="negativeSpace" presStyleCnt="0"/>
      <dgm:spPr/>
    </dgm:pt>
    <dgm:pt modelId="{5A0314AA-3AE0-4C45-9AD5-CA7724036E2E}" type="pres">
      <dgm:prSet presAssocID="{D27AD40D-0930-4997-8AAF-9FA8BA85B792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3361454C-31FA-4440-860D-26179B8843FE}" type="presOf" srcId="{5817F1B2-589C-4456-92F8-97436D14B503}" destId="{F4D1A0DC-F4C2-43A5-87E8-E277BA8432E0}" srcOrd="0" destOrd="0" presId="urn:microsoft.com/office/officeart/2005/8/layout/list1"/>
    <dgm:cxn modelId="{E3F73854-EFB8-4929-BAB0-1B2844E0B826}" type="presOf" srcId="{1916691F-AE02-4CA5-8D3A-3A76E24B33CE}" destId="{E959B904-A9D0-4024-A0BF-D3D2A2D72950}" srcOrd="0" destOrd="0" presId="urn:microsoft.com/office/officeart/2005/8/layout/list1"/>
    <dgm:cxn modelId="{30A86FF9-5266-49B4-BC15-5D66D745A933}" srcId="{AF02BF4E-31FB-46B3-95BF-1248CA72AC87}" destId="{1916691F-AE02-4CA5-8D3A-3A76E24B33CE}" srcOrd="0" destOrd="0" parTransId="{3DA2322D-6573-4097-9414-1E94A0470DE0}" sibTransId="{CA67DBD7-D67F-4307-8A10-8D3667A55FFF}"/>
    <dgm:cxn modelId="{B32BAEF7-F3F1-4985-9624-48227B088D68}" srcId="{AF02BF4E-31FB-46B3-95BF-1248CA72AC87}" destId="{5817F1B2-589C-4456-92F8-97436D14B503}" srcOrd="1" destOrd="0" parTransId="{9E3894AF-0A16-4CDB-A259-D9EC81A4E59F}" sibTransId="{4E6AA671-E3DA-4FB2-9047-E919EE03B95F}"/>
    <dgm:cxn modelId="{81D1D75B-1D1B-4502-AC09-BAD016405C58}" type="presOf" srcId="{1916691F-AE02-4CA5-8D3A-3A76E24B33CE}" destId="{9A0154E1-68D0-4F37-9A2A-AC98871DA5DC}" srcOrd="1" destOrd="0" presId="urn:microsoft.com/office/officeart/2005/8/layout/list1"/>
    <dgm:cxn modelId="{093AF286-129D-4777-A65F-2189B484F47B}" srcId="{AF02BF4E-31FB-46B3-95BF-1248CA72AC87}" destId="{D27AD40D-0930-4997-8AAF-9FA8BA85B792}" srcOrd="2" destOrd="0" parTransId="{0064D117-6DF1-4ADE-870B-F57F65786F99}" sibTransId="{3DA5F460-B8D4-45FE-8F4A-592E91969716}"/>
    <dgm:cxn modelId="{C6AB78B0-A580-4B59-B95D-0558919A9EBD}" type="presOf" srcId="{D27AD40D-0930-4997-8AAF-9FA8BA85B792}" destId="{FF4985AE-206E-4744-AD80-25DD8CA91DBC}" srcOrd="0" destOrd="0" presId="urn:microsoft.com/office/officeart/2005/8/layout/list1"/>
    <dgm:cxn modelId="{3A055FBC-8584-451C-9B68-1DEBB6C429C4}" type="presOf" srcId="{5817F1B2-589C-4456-92F8-97436D14B503}" destId="{4E975F14-A1ED-4A9C-B2BF-318D86112E14}" srcOrd="1" destOrd="0" presId="urn:microsoft.com/office/officeart/2005/8/layout/list1"/>
    <dgm:cxn modelId="{2A58FDD9-3A8D-4C66-A1A5-D723EAC9C6C5}" type="presOf" srcId="{D27AD40D-0930-4997-8AAF-9FA8BA85B792}" destId="{E7910444-8C38-4979-A2A5-033BEFAB6BF2}" srcOrd="1" destOrd="0" presId="urn:microsoft.com/office/officeart/2005/8/layout/list1"/>
    <dgm:cxn modelId="{C914DA91-9B5C-4FB0-89C2-E27C6E7D36B8}" type="presOf" srcId="{AF02BF4E-31FB-46B3-95BF-1248CA72AC87}" destId="{5110E2DF-7AFC-4BE0-A7BC-AAED13E57711}" srcOrd="0" destOrd="0" presId="urn:microsoft.com/office/officeart/2005/8/layout/list1"/>
    <dgm:cxn modelId="{10F5A7D0-A1B2-4422-B876-EB3F3CD3FBE0}" type="presParOf" srcId="{5110E2DF-7AFC-4BE0-A7BC-AAED13E57711}" destId="{58FBF835-87B0-45E1-9B7C-A9E90A0230AD}" srcOrd="0" destOrd="0" presId="urn:microsoft.com/office/officeart/2005/8/layout/list1"/>
    <dgm:cxn modelId="{63C07490-B205-4C94-95C7-8CAB84B220A1}" type="presParOf" srcId="{58FBF835-87B0-45E1-9B7C-A9E90A0230AD}" destId="{E959B904-A9D0-4024-A0BF-D3D2A2D72950}" srcOrd="0" destOrd="0" presId="urn:microsoft.com/office/officeart/2005/8/layout/list1"/>
    <dgm:cxn modelId="{9BB3F15E-71D4-4604-A3A5-FB245695813A}" type="presParOf" srcId="{58FBF835-87B0-45E1-9B7C-A9E90A0230AD}" destId="{9A0154E1-68D0-4F37-9A2A-AC98871DA5DC}" srcOrd="1" destOrd="0" presId="urn:microsoft.com/office/officeart/2005/8/layout/list1"/>
    <dgm:cxn modelId="{9916F9FF-DC96-4C2C-8CE4-29EDD8AB4B66}" type="presParOf" srcId="{5110E2DF-7AFC-4BE0-A7BC-AAED13E57711}" destId="{9B7382C3-EDE5-437A-AEF5-5E4F26F7207C}" srcOrd="1" destOrd="0" presId="urn:microsoft.com/office/officeart/2005/8/layout/list1"/>
    <dgm:cxn modelId="{B2B4C4EB-1D55-44B4-8007-F79CEBC209F5}" type="presParOf" srcId="{5110E2DF-7AFC-4BE0-A7BC-AAED13E57711}" destId="{CBFFE4F9-6E6D-4A65-BE89-3D311CADA716}" srcOrd="2" destOrd="0" presId="urn:microsoft.com/office/officeart/2005/8/layout/list1"/>
    <dgm:cxn modelId="{C1CDA517-763B-4300-A956-48F6FE9EE91D}" type="presParOf" srcId="{5110E2DF-7AFC-4BE0-A7BC-AAED13E57711}" destId="{EDD6A210-37A3-451A-AC28-7766C97414DA}" srcOrd="3" destOrd="0" presId="urn:microsoft.com/office/officeart/2005/8/layout/list1"/>
    <dgm:cxn modelId="{F7DCC3EC-9D68-4B3E-9DCE-9C913A9B11B6}" type="presParOf" srcId="{5110E2DF-7AFC-4BE0-A7BC-AAED13E57711}" destId="{5894CE7A-E07F-4F0B-8E37-48BE4EE8F8FF}" srcOrd="4" destOrd="0" presId="urn:microsoft.com/office/officeart/2005/8/layout/list1"/>
    <dgm:cxn modelId="{8BBF0DA0-3370-4695-871B-8D4E006985A0}" type="presParOf" srcId="{5894CE7A-E07F-4F0B-8E37-48BE4EE8F8FF}" destId="{F4D1A0DC-F4C2-43A5-87E8-E277BA8432E0}" srcOrd="0" destOrd="0" presId="urn:microsoft.com/office/officeart/2005/8/layout/list1"/>
    <dgm:cxn modelId="{2CF46835-64BC-4659-9203-C0BA170BBC1F}" type="presParOf" srcId="{5894CE7A-E07F-4F0B-8E37-48BE4EE8F8FF}" destId="{4E975F14-A1ED-4A9C-B2BF-318D86112E14}" srcOrd="1" destOrd="0" presId="urn:microsoft.com/office/officeart/2005/8/layout/list1"/>
    <dgm:cxn modelId="{EB01BD0A-1CDC-4866-B1A1-37AFB3B34F99}" type="presParOf" srcId="{5110E2DF-7AFC-4BE0-A7BC-AAED13E57711}" destId="{D495EEE7-BF8A-46B7-A776-9DD9135B11E5}" srcOrd="5" destOrd="0" presId="urn:microsoft.com/office/officeart/2005/8/layout/list1"/>
    <dgm:cxn modelId="{5B6DB739-DF2E-43E0-82D3-82F7E657BB47}" type="presParOf" srcId="{5110E2DF-7AFC-4BE0-A7BC-AAED13E57711}" destId="{769D9C0C-DAF1-40EF-AEC1-962610849626}" srcOrd="6" destOrd="0" presId="urn:microsoft.com/office/officeart/2005/8/layout/list1"/>
    <dgm:cxn modelId="{62FC051C-C380-4C81-B581-040E5DFE4935}" type="presParOf" srcId="{5110E2DF-7AFC-4BE0-A7BC-AAED13E57711}" destId="{7005AF4F-E537-4356-AB67-3A22443015EB}" srcOrd="7" destOrd="0" presId="urn:microsoft.com/office/officeart/2005/8/layout/list1"/>
    <dgm:cxn modelId="{8F43BC7B-0B26-4153-A017-A890F3291147}" type="presParOf" srcId="{5110E2DF-7AFC-4BE0-A7BC-AAED13E57711}" destId="{F476F5C9-3570-4D4C-9689-DD2F89DA72C5}" srcOrd="8" destOrd="0" presId="urn:microsoft.com/office/officeart/2005/8/layout/list1"/>
    <dgm:cxn modelId="{D26C3E1F-E5F9-43B4-9E87-1D5789D65B71}" type="presParOf" srcId="{F476F5C9-3570-4D4C-9689-DD2F89DA72C5}" destId="{FF4985AE-206E-4744-AD80-25DD8CA91DBC}" srcOrd="0" destOrd="0" presId="urn:microsoft.com/office/officeart/2005/8/layout/list1"/>
    <dgm:cxn modelId="{06DC483F-671C-47B3-914C-234D919DC696}" type="presParOf" srcId="{F476F5C9-3570-4D4C-9689-DD2F89DA72C5}" destId="{E7910444-8C38-4979-A2A5-033BEFAB6BF2}" srcOrd="1" destOrd="0" presId="urn:microsoft.com/office/officeart/2005/8/layout/list1"/>
    <dgm:cxn modelId="{43829CF4-9E47-495B-934C-A7E181876655}" type="presParOf" srcId="{5110E2DF-7AFC-4BE0-A7BC-AAED13E57711}" destId="{CE6CBC3F-228B-4D2D-89B4-CFB8AB5C36E2}" srcOrd="9" destOrd="0" presId="urn:microsoft.com/office/officeart/2005/8/layout/list1"/>
    <dgm:cxn modelId="{E9581738-0F92-4B01-A50D-2478DD20B600}" type="presParOf" srcId="{5110E2DF-7AFC-4BE0-A7BC-AAED13E57711}" destId="{5A0314AA-3AE0-4C45-9AD5-CA7724036E2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7C6994EA-7E15-4ABE-91B5-20294A4FB8F0}" type="doc">
      <dgm:prSet loTypeId="urn:microsoft.com/office/officeart/2005/8/layout/vList2" loCatId="list" qsTypeId="urn:microsoft.com/office/officeart/2005/8/quickstyle/simple3" qsCatId="simple" csTypeId="urn:microsoft.com/office/officeart/2005/8/colors/accent2_2" csCatId="accent2" phldr="1"/>
      <dgm:spPr/>
      <dgm:t>
        <a:bodyPr/>
        <a:lstStyle/>
        <a:p>
          <a:endParaRPr lang="x-none"/>
        </a:p>
      </dgm:t>
    </dgm:pt>
    <dgm:pt modelId="{6A5D9CC5-52FD-4B97-850E-3756D54F6836}">
      <dgm:prSet custT="1"/>
      <dgm:spPr/>
      <dgm:t>
        <a:bodyPr/>
        <a:lstStyle/>
        <a:p>
          <a:pPr algn="just"/>
          <a:r>
            <a:rPr lang="ru-RU" sz="1800" b="0" i="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достижение </a:t>
          </a:r>
          <a:r>
            <a:rPr lang="ru-RU" sz="1800" b="1" i="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высокого уровня исполнительской дисциплины</a:t>
          </a:r>
          <a:r>
            <a:rPr lang="ru-RU" sz="1800" b="0" i="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;</a:t>
          </a:r>
        </a:p>
      </dgm:t>
    </dgm:pt>
    <dgm:pt modelId="{6170B05A-955B-4C1D-BFA1-4ED3D34C04AB}" type="parTrans" cxnId="{A5F8A030-6C3D-4054-8D86-DE567E918775}">
      <dgm:prSet/>
      <dgm:spPr/>
      <dgm:t>
        <a:bodyPr/>
        <a:lstStyle/>
        <a:p>
          <a:endParaRPr lang="x-none"/>
        </a:p>
      </dgm:t>
    </dgm:pt>
    <dgm:pt modelId="{264261AE-AC41-42D5-9C17-A4BD61F6B090}" type="sibTrans" cxnId="{A5F8A030-6C3D-4054-8D86-DE567E918775}">
      <dgm:prSet/>
      <dgm:spPr/>
      <dgm:t>
        <a:bodyPr/>
        <a:lstStyle/>
        <a:p>
          <a:endParaRPr lang="x-none"/>
        </a:p>
      </dgm:t>
    </dgm:pt>
    <dgm:pt modelId="{4764A33C-3134-454D-8065-BC0BDBA0FE68}">
      <dgm:prSet custT="1"/>
      <dgm:spPr/>
      <dgm:t>
        <a:bodyPr/>
        <a:lstStyle/>
        <a:p>
          <a:pPr algn="just"/>
          <a:r>
            <a:rPr lang="ru-RU" sz="1800" b="0" i="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воспитание культуры </a:t>
          </a:r>
          <a:r>
            <a:rPr lang="ru-RU" sz="1800" b="1" i="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ответственности каждого за свои квалификацию, качество работы,</a:t>
          </a:r>
          <a:r>
            <a:rPr lang="ru-RU" sz="1800" b="0" i="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 принимаемые решения, производительность труда и общий результат</a:t>
          </a:r>
        </a:p>
      </dgm:t>
    </dgm:pt>
    <dgm:pt modelId="{E20A8D36-B84E-402E-AFE5-F28F46D823B8}" type="parTrans" cxnId="{67F4C0AF-D551-43D9-A5F1-A817CF5C8C7A}">
      <dgm:prSet/>
      <dgm:spPr/>
      <dgm:t>
        <a:bodyPr/>
        <a:lstStyle/>
        <a:p>
          <a:endParaRPr lang="x-none"/>
        </a:p>
      </dgm:t>
    </dgm:pt>
    <dgm:pt modelId="{2E1FB686-A574-4FF8-A55D-6B3FADA80C1F}" type="sibTrans" cxnId="{67F4C0AF-D551-43D9-A5F1-A817CF5C8C7A}">
      <dgm:prSet/>
      <dgm:spPr/>
      <dgm:t>
        <a:bodyPr/>
        <a:lstStyle/>
        <a:p>
          <a:endParaRPr lang="x-none"/>
        </a:p>
      </dgm:t>
    </dgm:pt>
    <dgm:pt modelId="{834FEA90-90CA-4725-A314-43D6030872B9}" type="pres">
      <dgm:prSet presAssocID="{7C6994EA-7E15-4ABE-91B5-20294A4FB8F0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AD2CE1C1-FCAD-4C38-837E-A41ECF7E1A3D}" type="pres">
      <dgm:prSet presAssocID="{6A5D9CC5-52FD-4B97-850E-3756D54F6836}" presName="parentText" presStyleLbl="node1" presStyleIdx="0" presStyleCnt="2" custLinFactNeighborX="1058" custLinFactNeighborY="-19676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85DCFE42-4F48-4F73-BC24-A14B4A3FF41C}" type="pres">
      <dgm:prSet presAssocID="{264261AE-AC41-42D5-9C17-A4BD61F6B090}" presName="spacer" presStyleCnt="0"/>
      <dgm:spPr/>
    </dgm:pt>
    <dgm:pt modelId="{F26D7C10-5BDA-4253-904D-7C88F5DCDD1F}" type="pres">
      <dgm:prSet presAssocID="{4764A33C-3134-454D-8065-BC0BDBA0FE68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67F4C0AF-D551-43D9-A5F1-A817CF5C8C7A}" srcId="{7C6994EA-7E15-4ABE-91B5-20294A4FB8F0}" destId="{4764A33C-3134-454D-8065-BC0BDBA0FE68}" srcOrd="1" destOrd="0" parTransId="{E20A8D36-B84E-402E-AFE5-F28F46D823B8}" sibTransId="{2E1FB686-A574-4FF8-A55D-6B3FADA80C1F}"/>
    <dgm:cxn modelId="{F73CE914-0C25-4DC2-A8D9-96E060A58E09}" type="presOf" srcId="{4764A33C-3134-454D-8065-BC0BDBA0FE68}" destId="{F26D7C10-5BDA-4253-904D-7C88F5DCDD1F}" srcOrd="0" destOrd="0" presId="urn:microsoft.com/office/officeart/2005/8/layout/vList2"/>
    <dgm:cxn modelId="{F915D45A-7589-4581-9D5C-F9DA6B18887B}" type="presOf" srcId="{6A5D9CC5-52FD-4B97-850E-3756D54F6836}" destId="{AD2CE1C1-FCAD-4C38-837E-A41ECF7E1A3D}" srcOrd="0" destOrd="0" presId="urn:microsoft.com/office/officeart/2005/8/layout/vList2"/>
    <dgm:cxn modelId="{9786F6F6-D348-459C-B820-E839FBDD936C}" type="presOf" srcId="{7C6994EA-7E15-4ABE-91B5-20294A4FB8F0}" destId="{834FEA90-90CA-4725-A314-43D6030872B9}" srcOrd="0" destOrd="0" presId="urn:microsoft.com/office/officeart/2005/8/layout/vList2"/>
    <dgm:cxn modelId="{A5F8A030-6C3D-4054-8D86-DE567E918775}" srcId="{7C6994EA-7E15-4ABE-91B5-20294A4FB8F0}" destId="{6A5D9CC5-52FD-4B97-850E-3756D54F6836}" srcOrd="0" destOrd="0" parTransId="{6170B05A-955B-4C1D-BFA1-4ED3D34C04AB}" sibTransId="{264261AE-AC41-42D5-9C17-A4BD61F6B090}"/>
    <dgm:cxn modelId="{6A441FA3-A52E-4B41-854D-4DA3622E4385}" type="presParOf" srcId="{834FEA90-90CA-4725-A314-43D6030872B9}" destId="{AD2CE1C1-FCAD-4C38-837E-A41ECF7E1A3D}" srcOrd="0" destOrd="0" presId="urn:microsoft.com/office/officeart/2005/8/layout/vList2"/>
    <dgm:cxn modelId="{E70E6AB3-27AE-441D-8E5E-B832D7A94827}" type="presParOf" srcId="{834FEA90-90CA-4725-A314-43D6030872B9}" destId="{85DCFE42-4F48-4F73-BC24-A14B4A3FF41C}" srcOrd="1" destOrd="0" presId="urn:microsoft.com/office/officeart/2005/8/layout/vList2"/>
    <dgm:cxn modelId="{CDDEA5B5-B604-4479-9198-5561EEDE1266}" type="presParOf" srcId="{834FEA90-90CA-4725-A314-43D6030872B9}" destId="{F26D7C10-5BDA-4253-904D-7C88F5DCDD1F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532BFA-1719-414D-9802-AC02EFAA0BDB}">
      <dsp:nvSpPr>
        <dsp:cNvPr id="0" name=""/>
        <dsp:cNvSpPr/>
      </dsp:nvSpPr>
      <dsp:spPr>
        <a:xfrm>
          <a:off x="0" y="15501"/>
          <a:ext cx="7543800" cy="532350"/>
        </a:xfrm>
        <a:prstGeom prst="round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65000"/>
                <a:lumMod val="110000"/>
              </a:schemeClr>
            </a:gs>
            <a:gs pos="88000">
              <a:schemeClr val="accent1">
                <a:hueOff val="0"/>
                <a:satOff val="0"/>
                <a:lumOff val="0"/>
                <a:alphaOff val="0"/>
                <a:tint val="90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400" kern="12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проведение психологической и социально-педагогической диагностики;</a:t>
          </a:r>
          <a:endParaRPr lang="LID4096" sz="1400" kern="1200" dirty="0">
            <a:solidFill>
              <a:srgbClr val="002060"/>
            </a:solidFill>
          </a:endParaRPr>
        </a:p>
      </dsp:txBody>
      <dsp:txXfrm>
        <a:off x="25987" y="41488"/>
        <a:ext cx="7491826" cy="480376"/>
      </dsp:txXfrm>
    </dsp:sp>
    <dsp:sp modelId="{66F182C7-0048-4781-ACBD-98FE1DCEA787}">
      <dsp:nvSpPr>
        <dsp:cNvPr id="0" name=""/>
        <dsp:cNvSpPr/>
      </dsp:nvSpPr>
      <dsp:spPr>
        <a:xfrm>
          <a:off x="0" y="630940"/>
          <a:ext cx="7543800" cy="532350"/>
        </a:xfrm>
        <a:prstGeom prst="round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65000"/>
                <a:lumMod val="110000"/>
              </a:schemeClr>
            </a:gs>
            <a:gs pos="88000">
              <a:schemeClr val="accent1">
                <a:hueOff val="0"/>
                <a:satOff val="0"/>
                <a:lumOff val="0"/>
                <a:alphaOff val="0"/>
                <a:tint val="90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400" kern="12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наблюдение за несовершеннолетним с использованием примерных схем;</a:t>
          </a:r>
          <a:endParaRPr lang="ru-RU" sz="1400" kern="1200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sp:txBody>
      <dsp:txXfrm>
        <a:off x="25987" y="656927"/>
        <a:ext cx="7491826" cy="480376"/>
      </dsp:txXfrm>
    </dsp:sp>
    <dsp:sp modelId="{EA862E06-E15B-43BC-B2EB-9DDFCC60EEDE}">
      <dsp:nvSpPr>
        <dsp:cNvPr id="0" name=""/>
        <dsp:cNvSpPr/>
      </dsp:nvSpPr>
      <dsp:spPr>
        <a:xfrm>
          <a:off x="0" y="1203610"/>
          <a:ext cx="7543800" cy="532350"/>
        </a:xfrm>
        <a:prstGeom prst="round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65000"/>
                <a:lumMod val="110000"/>
              </a:schemeClr>
            </a:gs>
            <a:gs pos="88000">
              <a:schemeClr val="accent1">
                <a:hueOff val="0"/>
                <a:satOff val="0"/>
                <a:lumOff val="0"/>
                <a:alphaOff val="0"/>
                <a:tint val="90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400" kern="12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изучение особенностей проживания и воспитания несовершеннолетнего в ходе посещения его по месту жительства;</a:t>
          </a:r>
          <a:endParaRPr lang="ru-RU" sz="1400" kern="1200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sp:txBody>
      <dsp:txXfrm>
        <a:off x="25987" y="1229597"/>
        <a:ext cx="7491826" cy="480376"/>
      </dsp:txXfrm>
    </dsp:sp>
    <dsp:sp modelId="{3F814DCF-4049-4F69-8E11-9F84D0A32E22}">
      <dsp:nvSpPr>
        <dsp:cNvPr id="0" name=""/>
        <dsp:cNvSpPr/>
      </dsp:nvSpPr>
      <dsp:spPr>
        <a:xfrm>
          <a:off x="0" y="1776280"/>
          <a:ext cx="7543800" cy="532350"/>
        </a:xfrm>
        <a:prstGeom prst="round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65000"/>
                <a:lumMod val="110000"/>
              </a:schemeClr>
            </a:gs>
            <a:gs pos="88000">
              <a:schemeClr val="accent1">
                <a:hueOff val="0"/>
                <a:satOff val="0"/>
                <a:lumOff val="0"/>
                <a:alphaOff val="0"/>
                <a:tint val="90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400" kern="12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собеседование с несовершеннолетним и его законными представителями, педагогами, другими обучающимися;</a:t>
          </a:r>
          <a:endParaRPr lang="ru-RU" sz="1400" kern="1200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sp:txBody>
      <dsp:txXfrm>
        <a:off x="25987" y="1802267"/>
        <a:ext cx="7491826" cy="480376"/>
      </dsp:txXfrm>
    </dsp:sp>
    <dsp:sp modelId="{F58BBA74-361A-4349-8308-A26F0ACC219C}">
      <dsp:nvSpPr>
        <dsp:cNvPr id="0" name=""/>
        <dsp:cNvSpPr/>
      </dsp:nvSpPr>
      <dsp:spPr>
        <a:xfrm>
          <a:off x="0" y="2348950"/>
          <a:ext cx="7543800" cy="532350"/>
        </a:xfrm>
        <a:prstGeom prst="round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65000"/>
                <a:lumMod val="110000"/>
              </a:schemeClr>
            </a:gs>
            <a:gs pos="88000">
              <a:schemeClr val="accent1">
                <a:hueOff val="0"/>
                <a:satOff val="0"/>
                <a:lumOff val="0"/>
                <a:alphaOff val="0"/>
                <a:tint val="90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400" kern="12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анализ документов и материалов, характеризующих несовершеннолетнего;</a:t>
          </a:r>
          <a:endParaRPr lang="ru-RU" sz="1400" kern="1200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sp:txBody>
      <dsp:txXfrm>
        <a:off x="25987" y="2374937"/>
        <a:ext cx="7491826" cy="480376"/>
      </dsp:txXfrm>
    </dsp:sp>
    <dsp:sp modelId="{275DAD3F-ABE7-4690-810E-703D458D8A50}">
      <dsp:nvSpPr>
        <dsp:cNvPr id="0" name=""/>
        <dsp:cNvSpPr/>
      </dsp:nvSpPr>
      <dsp:spPr>
        <a:xfrm>
          <a:off x="0" y="2921620"/>
          <a:ext cx="7543800" cy="532350"/>
        </a:xfrm>
        <a:prstGeom prst="round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65000"/>
                <a:lumMod val="110000"/>
              </a:schemeClr>
            </a:gs>
            <a:gs pos="88000">
              <a:schemeClr val="accent1">
                <a:hueOff val="0"/>
                <a:satOff val="0"/>
                <a:lumOff val="0"/>
                <a:alphaOff val="0"/>
                <a:tint val="90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400" kern="12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rPr>
            <a:t>оценку рисков совершения подростком повторных противоправных действий с заполнением формы оценки рисков  </a:t>
          </a:r>
          <a:endParaRPr lang="ru-RU" sz="1400" kern="1200" dirty="0">
            <a:solidFill>
              <a:srgbClr val="002060"/>
            </a:solidFill>
            <a:effectLst/>
            <a:latin typeface="Arial" panose="020B0604020202020204" pitchFamily="34" charset="0"/>
            <a:ea typeface="Times New Roman" panose="02020603050405020304" pitchFamily="18" charset="0"/>
          </a:endParaRPr>
        </a:p>
      </dsp:txBody>
      <dsp:txXfrm>
        <a:off x="25987" y="2947607"/>
        <a:ext cx="7491826" cy="480376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A29DC4-2924-40D1-98F6-5528CC0B6E57}">
      <dsp:nvSpPr>
        <dsp:cNvPr id="0" name=""/>
        <dsp:cNvSpPr/>
      </dsp:nvSpPr>
      <dsp:spPr>
        <a:xfrm>
          <a:off x="0" y="2222373"/>
          <a:ext cx="2383570" cy="729432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3792" tIns="113792" rIns="113792" bIns="113792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b="1" kern="1200">
              <a:latin typeface="Times New Roman" pitchFamily="18" charset="0"/>
              <a:ea typeface="+mn-ea"/>
              <a:cs typeface="Times New Roman" pitchFamily="18" charset="0"/>
            </a:rPr>
            <a:t>ПРОГРАММА ИПР</a:t>
          </a:r>
          <a:endParaRPr lang="ru-RU" sz="1600" b="1" kern="1200" dirty="0">
            <a:latin typeface="Times New Roman" pitchFamily="18" charset="0"/>
            <a:ea typeface="+mn-ea"/>
            <a:cs typeface="Times New Roman" pitchFamily="18" charset="0"/>
          </a:endParaRPr>
        </a:p>
      </dsp:txBody>
      <dsp:txXfrm>
        <a:off x="0" y="2222373"/>
        <a:ext cx="2383570" cy="729432"/>
      </dsp:txXfrm>
    </dsp:sp>
    <dsp:sp modelId="{03467D21-3822-4067-BE82-2654AE3E6AF4}">
      <dsp:nvSpPr>
        <dsp:cNvPr id="0" name=""/>
        <dsp:cNvSpPr/>
      </dsp:nvSpPr>
      <dsp:spPr>
        <a:xfrm rot="10800000">
          <a:off x="0" y="1111447"/>
          <a:ext cx="2383570" cy="1121867"/>
        </a:xfrm>
        <a:prstGeom prst="upArrowCallou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0904" tIns="120904" rIns="120904" bIns="120904" numCol="1" spcCol="1270" anchor="ctr" anchorCtr="0">
          <a:noAutofit/>
        </a:bodyPr>
        <a:lstStyle/>
        <a:p>
          <a:pPr lvl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700" b="1" kern="1200">
              <a:latin typeface="Times New Roman"/>
              <a:ea typeface="+mn-ea"/>
              <a:cs typeface="Times New Roman"/>
            </a:rPr>
            <a:t>МЕТОДЫ, ФОРМЫ, СРЕДСТВА</a:t>
          </a:r>
          <a:endParaRPr lang="ru-RU" sz="1700" kern="1200" dirty="0">
            <a:latin typeface="Calibri"/>
            <a:ea typeface="+mn-ea"/>
            <a:cs typeface="+mn-cs"/>
          </a:endParaRPr>
        </a:p>
      </dsp:txBody>
      <dsp:txXfrm rot="10800000">
        <a:off x="0" y="1111447"/>
        <a:ext cx="2383570" cy="728956"/>
      </dsp:txXfrm>
    </dsp:sp>
    <dsp:sp modelId="{FCE82492-EE43-495C-BD11-E8E9AF425C33}">
      <dsp:nvSpPr>
        <dsp:cNvPr id="0" name=""/>
        <dsp:cNvSpPr/>
      </dsp:nvSpPr>
      <dsp:spPr>
        <a:xfrm rot="10800000">
          <a:off x="0" y="0"/>
          <a:ext cx="2383570" cy="1121867"/>
        </a:xfrm>
        <a:prstGeom prst="upArrowCallou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0904" tIns="120904" rIns="120904" bIns="120904" numCol="1" spcCol="1270" anchor="ctr" anchorCtr="0">
          <a:noAutofit/>
        </a:bodyPr>
        <a:lstStyle/>
        <a:p>
          <a:pPr lvl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700" b="1" kern="1200">
              <a:latin typeface="Times New Roman"/>
              <a:ea typeface="+mn-ea"/>
              <a:cs typeface="Times New Roman"/>
            </a:rPr>
            <a:t>РЕЗУЛЬТАТЫ ДИАГНОСТИК</a:t>
          </a:r>
          <a:endParaRPr lang="ru-RU" sz="1700" kern="1200" dirty="0">
            <a:latin typeface="Calibri"/>
            <a:ea typeface="+mn-ea"/>
            <a:cs typeface="+mn-cs"/>
          </a:endParaRPr>
        </a:p>
      </dsp:txBody>
      <dsp:txXfrm rot="10800000">
        <a:off x="0" y="0"/>
        <a:ext cx="2383570" cy="728956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BFFE4F9-6E6D-4A65-BE89-3D311CADA716}">
      <dsp:nvSpPr>
        <dsp:cNvPr id="0" name=""/>
        <dsp:cNvSpPr/>
      </dsp:nvSpPr>
      <dsp:spPr>
        <a:xfrm>
          <a:off x="0" y="325993"/>
          <a:ext cx="6209194" cy="453600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9050" cap="rnd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A0154E1-68D0-4F37-9A2A-AC98871DA5DC}">
      <dsp:nvSpPr>
        <dsp:cNvPr id="0" name=""/>
        <dsp:cNvSpPr/>
      </dsp:nvSpPr>
      <dsp:spPr>
        <a:xfrm>
          <a:off x="295603" y="60313"/>
          <a:ext cx="5912068" cy="53136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9050" cap="rnd" cmpd="sng" algn="ctr">
          <a:solidFill>
            <a:schemeClr val="accent2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4285" tIns="0" rIns="164285" bIns="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заслушивает</a:t>
          </a:r>
          <a:r>
            <a:rPr kumimoji="0" lang="ru-RU" sz="1400" b="0" i="0" u="none" strike="noStrike" kern="1200" cap="none" spc="-2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информацию</a:t>
          </a:r>
          <a:r>
            <a:rPr kumimoji="0" lang="ru-RU" sz="1400" b="0" i="0" u="none" strike="noStrike" kern="1200" cap="none" spc="-7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по</a:t>
          </a:r>
          <a:r>
            <a:rPr kumimoji="0" lang="ru-RU" sz="1400" b="0" i="0" u="none" strike="noStrike" kern="1200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итогам</a:t>
          </a:r>
          <a:r>
            <a:rPr kumimoji="0" lang="ru-RU" sz="1400" b="0" i="0" u="none" strike="noStrike" kern="1200" cap="none" spc="-4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изучения</a:t>
          </a:r>
          <a:r>
            <a:rPr kumimoji="0" lang="ru-RU" sz="1400" b="0" i="0" u="none" strike="noStrike" kern="1200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особенностей</a:t>
          </a:r>
          <a:r>
            <a:rPr kumimoji="0" lang="ru-RU" sz="1400" b="0" i="0" u="none" strike="noStrike" kern="1200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семейного</a:t>
          </a:r>
          <a:r>
            <a:rPr kumimoji="0" lang="ru-RU" sz="1400" b="0" i="0" u="none" strike="noStrike" kern="1200" cap="none" spc="-6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воспитания,</a:t>
          </a:r>
          <a:r>
            <a:rPr lang="ru-RU" sz="1400" kern="1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психолого-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педагогической</a:t>
          </a:r>
          <a:r>
            <a:rPr kumimoji="0" lang="ru-RU" sz="1400" b="0" i="0" u="none" strike="noStrike" kern="1200" cap="none" spc="-1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</a:t>
          </a:r>
          <a:r>
            <a:rPr kumimoji="0" lang="ru-RU" sz="1400" b="0" i="0" u="none" strike="noStrike" kern="1200" cap="none" spc="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социально-педагогической</a:t>
          </a:r>
          <a:r>
            <a:rPr kumimoji="0" lang="ru-RU" sz="1400" b="0" i="0" u="none" strike="noStrike" kern="1200" cap="none" spc="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диагностики;</a:t>
          </a:r>
          <a:endParaRPr lang="x-none" sz="1400" kern="1200" dirty="0">
            <a:solidFill>
              <a:srgbClr val="002060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321542" y="86252"/>
        <a:ext cx="5860190" cy="479482"/>
      </dsp:txXfrm>
    </dsp:sp>
    <dsp:sp modelId="{769D9C0C-DAF1-40EF-AEC1-962610849626}">
      <dsp:nvSpPr>
        <dsp:cNvPr id="0" name=""/>
        <dsp:cNvSpPr/>
      </dsp:nvSpPr>
      <dsp:spPr>
        <a:xfrm>
          <a:off x="0" y="1312620"/>
          <a:ext cx="6209194" cy="453600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9050" cap="rnd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E975F14-A1ED-4A9C-B2BF-318D86112E14}">
      <dsp:nvSpPr>
        <dsp:cNvPr id="0" name=""/>
        <dsp:cNvSpPr/>
      </dsp:nvSpPr>
      <dsp:spPr>
        <a:xfrm>
          <a:off x="295603" y="876793"/>
          <a:ext cx="5912068" cy="701506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9050" cap="rnd" cmpd="sng" algn="ctr">
          <a:solidFill>
            <a:schemeClr val="accent2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4285" tIns="0" rIns="164285" bIns="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рассматривает</a:t>
          </a:r>
          <a:r>
            <a:rPr kumimoji="0" lang="ru-RU" sz="1400" b="0" i="0" u="none" strike="noStrike" kern="1200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проект</a:t>
          </a:r>
          <a:r>
            <a:rPr kumimoji="0" lang="ru-RU" sz="1400" b="0" i="0" u="none" strike="noStrike" kern="1200" cap="none" spc="-3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программы</a:t>
          </a:r>
          <a:r>
            <a:rPr kumimoji="0" lang="ru-RU" sz="1400" b="0" i="0" u="none" strike="noStrike" kern="1200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индивидуальной</a:t>
          </a:r>
          <a:r>
            <a:rPr kumimoji="0" lang="ru-RU" sz="1400" b="0" i="0" u="none" strike="noStrike" kern="1200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профилактической</a:t>
          </a:r>
          <a:r>
            <a:rPr kumimoji="0" lang="ru-RU" sz="1400" b="0" i="0" u="none" strike="noStrike" kern="1200" cap="none" spc="-6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работы,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соотносит</a:t>
          </a:r>
          <a:r>
            <a:rPr kumimoji="0" lang="ru-RU" sz="1400" b="1" i="0" u="none" strike="noStrike" kern="1200" cap="none" spc="-5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ее</a:t>
          </a:r>
          <a:r>
            <a:rPr kumimoji="0" lang="ru-RU" sz="1400" b="1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содержание</a:t>
          </a:r>
          <a:r>
            <a:rPr kumimoji="0" lang="ru-RU" sz="1400" b="1" i="0" u="none" strike="noStrike" kern="1200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</a:t>
          </a:r>
          <a:r>
            <a:rPr kumimoji="0" lang="ru-RU" sz="1400" b="1" i="0" u="none" strike="noStrike" kern="1200" cap="none" spc="-1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необходимостью</a:t>
          </a:r>
          <a:r>
            <a:rPr kumimoji="0" lang="ru-RU" sz="1400" b="1" i="0" u="none" strike="noStrike" kern="1200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создания</a:t>
          </a:r>
          <a:r>
            <a:rPr kumimoji="0" lang="ru-RU" sz="1400" b="1" i="0" u="none" strike="noStrike" kern="1200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условий</a:t>
          </a:r>
          <a:r>
            <a:rPr kumimoji="0" lang="ru-RU" sz="1400" b="1" i="0" u="none" strike="noStrike" kern="1200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для</a:t>
          </a:r>
          <a:r>
            <a:rPr kumimoji="0" lang="ru-RU" sz="1400" b="1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освоения</a:t>
          </a:r>
          <a:r>
            <a:rPr kumimoji="0" lang="ru-RU" sz="1400" b="1" i="0" u="none" strike="noStrike" kern="1200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ребенком позитивного</a:t>
          </a:r>
          <a:r>
            <a:rPr kumimoji="0" lang="ru-RU" sz="1400" b="1" i="0" u="none" strike="noStrike" kern="1200" cap="none" spc="-4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опыта</a:t>
          </a:r>
          <a:r>
            <a:rPr kumimoji="0" lang="ru-RU" sz="1400" b="1" i="0" u="none" strike="noStrike" kern="1200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разрешения</a:t>
          </a:r>
          <a:r>
            <a:rPr kumimoji="0" lang="ru-RU" sz="1400" b="1" i="0" u="none" strike="noStrike" kern="1200" cap="none" spc="-4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1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проблем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,</a:t>
          </a:r>
          <a:r>
            <a:rPr kumimoji="0" lang="ru-RU" sz="1400" b="0" i="0" u="none" strike="noStrike" kern="1200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иные</a:t>
          </a:r>
          <a:r>
            <a:rPr kumimoji="0" lang="ru-RU" sz="1400" b="0" i="0" u="none" strike="noStrike" kern="1200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материалы;</a:t>
          </a:r>
          <a:endParaRPr lang="x-none" sz="1400" kern="1200" dirty="0">
            <a:solidFill>
              <a:srgbClr val="002060"/>
            </a:solidFill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329848" y="911038"/>
        <a:ext cx="5843578" cy="633016"/>
      </dsp:txXfrm>
    </dsp:sp>
    <dsp:sp modelId="{5A0314AA-3AE0-4C45-9AD5-CA7724036E2E}">
      <dsp:nvSpPr>
        <dsp:cNvPr id="0" name=""/>
        <dsp:cNvSpPr/>
      </dsp:nvSpPr>
      <dsp:spPr>
        <a:xfrm>
          <a:off x="0" y="2129100"/>
          <a:ext cx="6209194" cy="453600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19050" cap="rnd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7910444-8C38-4979-A2A5-033BEFAB6BF2}">
      <dsp:nvSpPr>
        <dsp:cNvPr id="0" name=""/>
        <dsp:cNvSpPr/>
      </dsp:nvSpPr>
      <dsp:spPr>
        <a:xfrm>
          <a:off x="295603" y="1863420"/>
          <a:ext cx="5912068" cy="531360"/>
        </a:xfrm>
        <a:prstGeom prst="round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9050" cap="rnd" cmpd="sng" algn="ctr">
          <a:solidFill>
            <a:schemeClr val="accent2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4285" tIns="0" rIns="164285" bIns="0" numCol="1" spcCol="1270" anchor="ctr" anchorCtr="0">
          <a:noAutofit/>
        </a:bodyPr>
        <a:lstStyle/>
        <a:p>
          <a:pPr lvl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принимает</a:t>
          </a:r>
          <a:r>
            <a:rPr kumimoji="0" lang="ru-RU" sz="1400" b="0" i="0" u="none" strike="noStrike" kern="1200" cap="none" spc="-5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решение</a:t>
          </a:r>
          <a:r>
            <a:rPr kumimoji="0" lang="ru-RU" sz="1400" b="0" i="0" u="none" strike="noStrike" kern="1200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об</a:t>
          </a:r>
          <a:r>
            <a:rPr kumimoji="0" lang="ru-RU" sz="1400" b="0" i="0" u="none" strike="noStrike" kern="1200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организации</a:t>
          </a:r>
          <a:r>
            <a:rPr kumimoji="0" lang="ru-RU" sz="1400" b="0" i="0" u="none" strike="noStrike" kern="1200" cap="none" spc="-2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ИПР,</a:t>
          </a:r>
          <a:r>
            <a:rPr kumimoji="0" lang="ru-RU" sz="1400" b="0" i="0" u="none" strike="noStrike" kern="1200" cap="none" spc="-3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ее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сроках</a:t>
          </a:r>
          <a:r>
            <a:rPr kumimoji="0" lang="ru-RU" sz="1400" b="0" i="0" u="none" strike="noStrike" kern="1200" cap="none" spc="-5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и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ответственных</a:t>
          </a:r>
          <a:r>
            <a:rPr kumimoji="0" lang="ru-RU" sz="1400" b="0" i="0" u="none" strike="noStrike" kern="1200" cap="none" spc="-35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за</a:t>
          </a:r>
          <a:r>
            <a:rPr kumimoji="0" lang="ru-RU" sz="1400" b="0" i="0" u="none" strike="noStrike" kern="1200" cap="none" spc="-2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kumimoji="0" lang="ru-RU" sz="1400" b="0" i="0" u="none" strike="noStrike" kern="1200" cap="none" spc="-10" normalizeH="0" baseline="0" noProof="0" dirty="0">
              <a:ln/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rPr>
            <a:t>реализацию и др.</a:t>
          </a:r>
          <a:endParaRPr kumimoji="0" lang="ru-RU" sz="1400" b="0" i="0" u="none" strike="noStrike" kern="1200" cap="none" spc="0" normalizeH="0" baseline="0" noProof="0" dirty="0">
            <a:ln/>
            <a:solidFill>
              <a:srgbClr val="002060"/>
            </a:solidFill>
            <a:effectLst/>
            <a:uLnTx/>
            <a:uFillTx/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321542" y="1889359"/>
        <a:ext cx="5860190" cy="479482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D2CE1C1-FCAD-4C38-837E-A41ECF7E1A3D}">
      <dsp:nvSpPr>
        <dsp:cNvPr id="0" name=""/>
        <dsp:cNvSpPr/>
      </dsp:nvSpPr>
      <dsp:spPr>
        <a:xfrm>
          <a:off x="0" y="0"/>
          <a:ext cx="5857289" cy="1010880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65000"/>
                <a:shade val="92000"/>
                <a:satMod val="130000"/>
              </a:schemeClr>
            </a:gs>
            <a:gs pos="45000">
              <a:schemeClr val="accent2">
                <a:hueOff val="0"/>
                <a:satOff val="0"/>
                <a:lumOff val="0"/>
                <a:alphaOff val="0"/>
                <a:tint val="60000"/>
                <a:shade val="99000"/>
                <a:satMod val="12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tint val="55000"/>
                <a:satMod val="140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just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b="0" i="0" kern="120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достижение </a:t>
          </a:r>
          <a:r>
            <a:rPr lang="ru-RU" sz="1800" b="1" i="0" kern="120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высокого уровня исполнительской дисциплины</a:t>
          </a:r>
          <a:r>
            <a:rPr lang="ru-RU" sz="1800" b="0" i="0" kern="120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;</a:t>
          </a:r>
        </a:p>
      </dsp:txBody>
      <dsp:txXfrm>
        <a:off x="49347" y="49347"/>
        <a:ext cx="5758595" cy="912186"/>
      </dsp:txXfrm>
    </dsp:sp>
    <dsp:sp modelId="{F26D7C10-5BDA-4253-904D-7C88F5DCDD1F}">
      <dsp:nvSpPr>
        <dsp:cNvPr id="0" name=""/>
        <dsp:cNvSpPr/>
      </dsp:nvSpPr>
      <dsp:spPr>
        <a:xfrm>
          <a:off x="0" y="1180342"/>
          <a:ext cx="5857289" cy="1010880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65000"/>
                <a:shade val="92000"/>
                <a:satMod val="130000"/>
              </a:schemeClr>
            </a:gs>
            <a:gs pos="45000">
              <a:schemeClr val="accent2">
                <a:hueOff val="0"/>
                <a:satOff val="0"/>
                <a:lumOff val="0"/>
                <a:alphaOff val="0"/>
                <a:tint val="60000"/>
                <a:shade val="99000"/>
                <a:satMod val="12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tint val="55000"/>
                <a:satMod val="140000"/>
              </a:schemeClr>
            </a:gs>
          </a:gsLst>
          <a:path path="circle">
            <a:fillToRect l="100000" t="100000" r="100000" b="100000"/>
          </a:path>
        </a:gra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just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b="0" i="0" kern="120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воспитание культуры </a:t>
          </a:r>
          <a:r>
            <a:rPr lang="ru-RU" sz="1800" b="1" i="0" kern="120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ответственности каждого за свои квалификацию, качество работы,</a:t>
          </a:r>
          <a:r>
            <a:rPr lang="ru-RU" sz="1800" b="0" i="0" kern="1200" dirty="0">
              <a:solidFill>
                <a:schemeClr val="accent3">
                  <a:lumMod val="50000"/>
                </a:schemeClr>
              </a:solidFill>
              <a:effectLst/>
              <a:latin typeface="Times New Roman" panose="02020603050405020304" pitchFamily="18" charset="0"/>
            </a:rPr>
            <a:t> принимаемые решения, производительность труда и общий результат</a:t>
          </a:r>
        </a:p>
      </dsp:txBody>
      <dsp:txXfrm>
        <a:off x="49347" y="1229689"/>
        <a:ext cx="5758595" cy="912186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process4">
  <dgm:title val=""/>
  <dgm:desc val=""/>
  <dgm:catLst>
    <dgm:cat type="process" pri="16000"/>
    <dgm:cat type="list" pri="2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lin">
      <dgm:param type="linDir" val="fromB"/>
    </dgm:alg>
    <dgm:shape xmlns:r="http://schemas.openxmlformats.org/officeDocument/2006/relationships" r:blip="">
      <dgm:adjLst/>
    </dgm:shape>
    <dgm:presOf/>
    <dgm:constrLst>
      <dgm:constr type="h" for="ch" forName="boxAndChildren" refType="h"/>
      <dgm:constr type="h" for="ch" forName="arrowAndChildren" refType="h" refFor="ch" refForName="boxAndChildren" op="equ" fact="1.538"/>
      <dgm:constr type="w" for="ch" forName="arrowAndChildren" refType="w"/>
      <dgm:constr type="w" for="ch" forName="boxAndChildren" refType="w"/>
      <dgm:constr type="h" for="ch" forName="sp" refType="h" fact="-0.015"/>
      <dgm:constr type="primFontSz" for="des" forName="parentTextBox" val="65"/>
      <dgm:constr type="primFontSz" for="des" forName="parentTextArrow" refType="primFontSz" refFor="des" refForName="parentTextBox" op="equ"/>
      <dgm:constr type="primFontSz" for="des" forName="childTextArrow" val="65"/>
      <dgm:constr type="primFontSz" for="des" forName="childTextBox" refType="primFontSz" refFor="des" refForName="childTextArrow" op="equ"/>
    </dgm:constrLst>
    <dgm:ruleLst/>
    <dgm:forEach name="Name1" axis="ch" ptType="node" st="-1" step="-1">
      <dgm:choose name="Name2">
        <dgm:if name="Name3" axis="self" ptType="node" func="revPos" op="equ" val="1">
          <dgm:layoutNode name="boxAndChildren">
            <dgm:alg type="composite"/>
            <dgm:shape xmlns:r="http://schemas.openxmlformats.org/officeDocument/2006/relationships" r:blip="">
              <dgm:adjLst/>
            </dgm:shape>
            <dgm:presOf/>
            <dgm:choose name="Name4">
              <dgm:if name="Name5" axis="ch" ptType="node" func="cnt" op="gte" val="1">
                <dgm:constrLst>
                  <dgm:constr type="w" for="ch" forName="parentTextBox" refType="w"/>
                  <dgm:constr type="h" for="ch" forName="parentTextBox" refType="h" fact="0.54"/>
                  <dgm:constr type="t" for="ch" forName="parentTextBox"/>
                  <dgm:constr type="w" for="ch" forName="entireBox" refType="w"/>
                  <dgm:constr type="h" for="ch" forName="entireBox" refType="h"/>
                  <dgm:constr type="w" for="ch" forName="descendantBox" refType="w"/>
                  <dgm:constr type="b" for="ch" forName="descendantBox" refType="h" fact="0.98"/>
                  <dgm:constr type="h" for="ch" forName="descendantBox" refType="h" fact="0.46"/>
                </dgm:constrLst>
              </dgm:if>
              <dgm:else name="Name6">
                <dgm:constrLst>
                  <dgm:constr type="w" for="ch" forName="parentTextBox" refType="w"/>
                  <dgm:constr type="h" for="ch" forName="parentTextBox" refType="h"/>
                </dgm:constrLst>
              </dgm:else>
            </dgm:choose>
            <dgm:ruleLst/>
            <dgm:layoutNode name="parentTextBox">
              <dgm:alg type="tx"/>
              <dgm:choose name="Name7">
                <dgm:if name="Name8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9">
                  <dgm:shape xmlns:r="http://schemas.openxmlformats.org/officeDocument/2006/relationships" type="rec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10">
              <dgm:if name="Name11" axis="ch" ptType="node" func="cnt" op="gte" val="1">
                <dgm:layoutNode name="entireBox">
                  <dgm:alg type="sp"/>
                  <dgm:shape xmlns:r="http://schemas.openxmlformats.org/officeDocument/2006/relationships" type="rect" r:blip="">
                    <dgm:adjLst/>
                  </dgm:shape>
                  <dgm:presOf axis="self"/>
                  <dgm:constrLst/>
                  <dgm:ruleLst/>
                </dgm:layoutNode>
                <dgm:layoutNode name="descendantBox" styleLbl="fgAccFollowNode1">
                  <dgm:choose name="Name12">
                    <dgm:if name="Name13" func="var" arg="dir" op="equ" val="norm">
                      <dgm:alg type="lin"/>
                    </dgm:if>
                    <dgm:else name="Name14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Box" refType="w"/>
                    <dgm:constr type="h" for="ch" forName="childTextBox" refType="h"/>
                  </dgm:constrLst>
                  <dgm:ruleLst/>
                  <dgm:forEach name="Name15" axis="ch" ptType="node">
                    <dgm:layoutNode name="childTextBox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16"/>
            </dgm:choose>
          </dgm:layoutNode>
        </dgm:if>
        <dgm:else name="Name17">
          <dgm:layoutNode name="arrowAndChildren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axis="ch" ptType="node" func="cnt" op="gte" val="1">
                <dgm:constrLst>
                  <dgm:constr type="w" for="ch" forName="parentTextArrow" refType="w"/>
                  <dgm:constr type="t" for="ch" forName="parentTextArrow"/>
                  <dgm:constr type="h" for="ch" forName="parentTextArrow" refType="h" fact="0.351"/>
                  <dgm:constr type="w" for="ch" forName="arrow" refType="w"/>
                  <dgm:constr type="h" for="ch" forName="arrow" refType="h"/>
                  <dgm:constr type="w" for="ch" forName="descendantArrow" refType="w"/>
                  <dgm:constr type="b" for="ch" forName="descendantArrow" refType="h" fact="0.65"/>
                  <dgm:constr type="h" for="ch" forName="descendantArrow" refType="h" fact="0.299"/>
                </dgm:constrLst>
              </dgm:if>
              <dgm:else name="Name20">
                <dgm:constrLst>
                  <dgm:constr type="w" for="ch" forName="parentTextArrow" refType="w"/>
                  <dgm:constr type="h" for="ch" forName="parentTextArrow" refType="h"/>
                </dgm:constrLst>
              </dgm:else>
            </dgm:choose>
            <dgm:ruleLst/>
            <dgm:layoutNode name="parentTextArrow">
              <dgm:alg type="tx"/>
              <dgm:choose name="Name21">
                <dgm:if name="Name22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23">
                  <dgm:shape xmlns:r="http://schemas.openxmlformats.org/officeDocument/2006/relationships" rot="180" type="upArrowCallou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24">
              <dgm:if name="Name25" axis="ch" ptType="node" func="cnt" op="gte" val="1">
                <dgm:layoutNode name="arrow">
                  <dgm:alg type="sp"/>
                  <dgm:shape xmlns:r="http://schemas.openxmlformats.org/officeDocument/2006/relationships" rot="180" type="upArrowCallout" r:blip="">
                    <dgm:adjLst/>
                  </dgm:shape>
                  <dgm:presOf axis="self"/>
                  <dgm:constrLst/>
                  <dgm:ruleLst/>
                </dgm:layoutNode>
                <dgm:layoutNode name="descendantArrow">
                  <dgm:choose name="Name26">
                    <dgm:if name="Name27" func="var" arg="dir" op="equ" val="norm">
                      <dgm:alg type="lin"/>
                    </dgm:if>
                    <dgm:else name="Name28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Arrow" refType="w"/>
                    <dgm:constr type="h" for="ch" forName="childTextArrow" refType="h"/>
                  </dgm:constrLst>
                  <dgm:ruleLst/>
                  <dgm:forEach name="Name29" axis="ch" ptType="node">
                    <dgm:layoutNode name="childTextArrow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30"/>
            </dgm:choose>
          </dgm:layoutNode>
        </dgm:else>
      </dgm:choose>
      <dgm:forEach name="Name31" axis="precedSib" ptType="sibTrans" st="-1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3d5">
  <dgm:title val=""/>
  <dgm:desc val=""/>
  <dgm:catLst>
    <dgm:cat type="3D" pri="11500"/>
  </dgm:catLst>
  <dgm:scene3d>
    <a:camera prst="isometricOffAxis2Left" zoom="95000"/>
    <a:lightRig rig="flat" dir="t"/>
  </dgm:scene3d>
  <dgm:styleLbl name="node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 z="5715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 z="-381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 z="-52400" extrusionH="1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 z="-38100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 extrusionH="3810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 z="-400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 z="57150"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 z="-63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 z="-4005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 z="-40050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4005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 z="5715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180013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D6BDB3-4D67-472F-9890-CA29C4A97F7E}" type="datetimeFigureOut">
              <a:rPr lang="ru-RU" smtClean="0"/>
              <a:t>27.08.2025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2857500" y="514350"/>
            <a:ext cx="3429000" cy="25717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180013" y="6513513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CD4C0B8-8DA0-43E3-B84D-3964CFDE7F2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3112127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2857500" y="514350"/>
            <a:ext cx="3429000" cy="257175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D4C0B8-8DA0-43E3-B84D-3964CFDE7F28}" type="slidenum">
              <a:rPr lang="ru-RU" smtClean="0"/>
              <a:t>16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1671616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8.svg"/><Relationship Id="rId4" Type="http://schemas.openxmlformats.org/officeDocument/2006/relationships/image" Target="../media/image17.png"/></Relationships>
</file>

<file path=ppt/slideLayouts/_rels/slideLayout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8.svg"/><Relationship Id="rId4" Type="http://schemas.openxmlformats.org/officeDocument/2006/relationships/image" Target="../media/image17.png"/></Relationships>
</file>

<file path=ppt/slideLayouts/_rels/slideLayout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7.svg"/></Relationships>
</file>

<file path=ppt/slideLayouts/_rels/slideLayout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7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7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7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7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7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8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9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9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9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9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8.svg"/><Relationship Id="rId4" Type="http://schemas.openxmlformats.org/officeDocument/2006/relationships/image" Target="../media/image17.png"/></Relationships>
</file>

<file path=ppt/slideLayouts/_rels/slideLayout9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8.svg"/><Relationship Id="rId4" Type="http://schemas.openxmlformats.org/officeDocument/2006/relationships/image" Target="../media/image17.png"/></Relationships>
</file>

<file path=ppt/slideLayouts/_rels/slideLayout9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2.xml"/></Relationships>
</file>

<file path=ppt/slideLayouts/_rels/slideLayout9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2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10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10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10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7.svg"/></Relationships>
</file>

<file path=ppt/slideLayouts/_rels/slideLayout10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1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1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3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1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1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1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1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8.svg"/><Relationship Id="rId4" Type="http://schemas.openxmlformats.org/officeDocument/2006/relationships/image" Target="../media/image17.png"/></Relationships>
</file>

<file path=ppt/slideLayouts/_rels/slideLayout1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8.svg"/><Relationship Id="rId4" Type="http://schemas.openxmlformats.org/officeDocument/2006/relationships/image" Target="../media/image17.png"/></Relationships>
</file>

<file path=ppt/slideLayouts/_rels/slideLayout1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5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1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3.xml"/></Relationships>
</file>

<file path=ppt/slideLayouts/_rels/slideLayout1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1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1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7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7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8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8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8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8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1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1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8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9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9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9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9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1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9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9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9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19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9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9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9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19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1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9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0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0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0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0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20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2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0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0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2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2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2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2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2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2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svg"/><Relationship Id="rId4" Type="http://schemas.openxmlformats.org/officeDocument/2006/relationships/image" Target="../media/image17.png"/></Relationships>
</file>

<file path=ppt/slideLayouts/_rels/slideLayout2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2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2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6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6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22960" y="758952"/>
            <a:ext cx="7543800" cy="3566160"/>
          </a:xfrm>
        </p:spPr>
        <p:txBody>
          <a:bodyPr anchor="b">
            <a:normAutofit/>
          </a:bodyPr>
          <a:lstStyle>
            <a:lvl1pPr algn="l">
              <a:lnSpc>
                <a:spcPct val="85000"/>
              </a:lnSpc>
              <a:defRPr sz="8000" spc="-50" baseline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25038" y="4455620"/>
            <a:ext cx="7543800" cy="1143000"/>
          </a:xfrm>
        </p:spPr>
        <p:txBody>
          <a:bodyPr lIns="91440" rIns="91440">
            <a:normAutofit/>
          </a:bodyPr>
          <a:lstStyle>
            <a:lvl1pPr marL="0" indent="0" algn="l">
              <a:buNone/>
              <a:defRPr sz="2400" cap="all" spc="200" baseline="0">
                <a:solidFill>
                  <a:schemeClr val="tx2"/>
                </a:solidFill>
                <a:latin typeface="+mj-lt"/>
              </a:defRPr>
            </a:lvl1pPr>
            <a:lvl2pPr marL="457200" indent="0" algn="ctr">
              <a:buNone/>
              <a:defRPr sz="24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  <p:cxnSp>
        <p:nvCxnSpPr>
          <p:cNvPr id="9" name="Straight Connector 8"/>
          <p:cNvCxnSpPr/>
          <p:nvPr/>
        </p:nvCxnSpPr>
        <p:spPr>
          <a:xfrm>
            <a:off x="905744" y="4343400"/>
            <a:ext cx="740664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363812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marL="0"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4507198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Заголовок раздела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6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6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2960" y="758952"/>
            <a:ext cx="7543800" cy="3566160"/>
          </a:xfrm>
        </p:spPr>
        <p:txBody>
          <a:bodyPr anchor="b" anchorCtr="0">
            <a:normAutofit/>
          </a:bodyPr>
          <a:lstStyle>
            <a:lvl1pPr>
              <a:lnSpc>
                <a:spcPct val="85000"/>
              </a:lnSpc>
              <a:defRPr sz="8000" b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4453128"/>
            <a:ext cx="7543800" cy="1143000"/>
          </a:xfrm>
        </p:spPr>
        <p:txBody>
          <a:bodyPr lIns="91440" rIns="91440" anchor="t" anchorCtr="0">
            <a:normAutofit/>
          </a:bodyPr>
          <a:lstStyle>
            <a:lvl1pPr marL="0" indent="0">
              <a:buNone/>
              <a:defRPr sz="2400" cap="all" spc="200" baseline="0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  <p:cxnSp>
        <p:nvCxnSpPr>
          <p:cNvPr id="9" name="Straight Connector 8"/>
          <p:cNvCxnSpPr/>
          <p:nvPr/>
        </p:nvCxnSpPr>
        <p:spPr>
          <a:xfrm>
            <a:off x="905744" y="4343400"/>
            <a:ext cx="740664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5176212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822960" y="286607"/>
            <a:ext cx="7543800" cy="1450757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22959" y="1845734"/>
            <a:ext cx="3703320" cy="402336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3440" y="1845735"/>
            <a:ext cx="3703320" cy="402336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89355928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822960" y="286607"/>
            <a:ext cx="7543800" cy="1450757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846052"/>
            <a:ext cx="370332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2000" b="0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22960" y="2582334"/>
            <a:ext cx="3703320" cy="33782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63440" y="1846052"/>
            <a:ext cx="370332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2000" b="0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63440" y="2582334"/>
            <a:ext cx="3703320" cy="33782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37542374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151322800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2386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" name="Rectangle 5"/>
          <p:cNvSpPr/>
          <p:nvPr/>
        </p:nvSpPr>
        <p:spPr>
          <a:xfrm>
            <a:off x="16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x-non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99538657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7" y="0"/>
            <a:ext cx="3038093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3030053" y="0"/>
            <a:ext cx="48006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2900" y="594359"/>
            <a:ext cx="2400300" cy="2286000"/>
          </a:xfrm>
        </p:spPr>
        <p:txBody>
          <a:bodyPr anchor="b">
            <a:normAutofit/>
          </a:bodyPr>
          <a:lstStyle>
            <a:lvl1pPr>
              <a:defRPr sz="3600" b="0">
                <a:solidFill>
                  <a:srgbClr val="FFFFFF"/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600450" y="731520"/>
            <a:ext cx="4869180" cy="5257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42900" y="2926080"/>
            <a:ext cx="2400300" cy="3379124"/>
          </a:xfrm>
        </p:spPr>
        <p:txBody>
          <a:bodyPr lIns="91440" rIns="91440">
            <a:normAutofit/>
          </a:bodyPr>
          <a:lstStyle>
            <a:lvl1pPr marL="0" indent="0">
              <a:buNone/>
              <a:defRPr sz="15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349138" y="6459794"/>
            <a:ext cx="1963883" cy="365125"/>
          </a:xfrm>
        </p:spPr>
        <p:txBody>
          <a:bodyPr/>
          <a:lstStyle>
            <a:lvl1pPr algn="l">
              <a:defRPr/>
            </a:lvl1pPr>
          </a:lstStyle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600450" y="6459794"/>
            <a:ext cx="3486150" cy="365125"/>
          </a:xfrm>
        </p:spPr>
        <p:txBody>
          <a:bodyPr/>
          <a:lstStyle>
            <a:lvl1pPr algn="l">
              <a:defRPr>
                <a:solidFill>
                  <a:schemeClr val="tx2"/>
                </a:solidFill>
              </a:defRPr>
            </a:lvl1pPr>
          </a:lstStyle>
          <a:p>
            <a:endParaRPr lang="x-none">
              <a:solidFill>
                <a:srgbClr val="637052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8D9FCBBA-1C65-4B54-A4D3-9FEB616E67CB}" type="slidenum">
              <a:rPr lang="x-none" smtClean="0">
                <a:solidFill>
                  <a:srgbClr val="637052"/>
                </a:solidFill>
              </a:rPr>
              <a:pPr/>
              <a:t>‹#›</a:t>
            </a:fld>
            <a:endParaRPr lang="x-none">
              <a:solidFill>
                <a:srgbClr val="6370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752728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" y="4953000"/>
            <a:ext cx="9141619" cy="1905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16" y="491507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2960" y="5074920"/>
            <a:ext cx="7584948" cy="822960"/>
          </a:xfrm>
        </p:spPr>
        <p:txBody>
          <a:bodyPr lIns="91440" tIns="0" rIns="91440" bIns="0" anchor="b">
            <a:noAutofit/>
          </a:bodyPr>
          <a:lstStyle>
            <a:lvl1pPr>
              <a:defRPr sz="3600" b="0">
                <a:solidFill>
                  <a:srgbClr val="FFFFFF"/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6" y="0"/>
            <a:ext cx="9143989" cy="4915076"/>
          </a:xfrm>
          <a:blipFill>
            <a:blip r:embed="rId2"/>
            <a:stretch>
              <a:fillRect/>
            </a:stretch>
          </a:blipFill>
        </p:spPr>
        <p:txBody>
          <a:bodyPr lIns="457200" tIns="457200" anchor="t"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22960" y="5907023"/>
            <a:ext cx="7584948" cy="594360"/>
          </a:xfrm>
        </p:spPr>
        <p:txBody>
          <a:bodyPr lIns="91440" tIns="0" rIns="91440" bIns="0">
            <a:normAutofit/>
          </a:bodyPr>
          <a:lstStyle>
            <a:lvl1pPr marL="0" indent="0">
              <a:spcBef>
                <a:spcPts val="0"/>
              </a:spcBef>
              <a:spcAft>
                <a:spcPts val="600"/>
              </a:spcAft>
              <a:buNone/>
              <a:defRPr sz="15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09914382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lIns="45720" tIns="0" rIns="45720" bIns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402546906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6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6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414787"/>
            <a:ext cx="1971675" cy="5757421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2" y="414778"/>
            <a:ext cx="5800725" cy="5757422"/>
          </a:xfrm>
        </p:spPr>
        <p:txBody>
          <a:bodyPr vert="eaVert" lIns="45720" tIns="0" rIns="45720" bIns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373909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146594239"/>
      </p:ext>
    </p:extLst>
  </p:cSld>
  <p:clrMapOvr>
    <a:masterClrMapping/>
  </p:clrMapOvr>
  <p:transition spd="slow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51058372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46363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5D2099C-429F-1B80-CD9A-84F04CA7291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2CD8C4-ACAB-680E-C2EF-7F7E11CA898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63496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70221415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35E5272-D173-DB46-2F81-74BF35C154E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005D7F-C9DB-B9B7-3E78-28B02390B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87106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101477-6C03-DFB9-A4D0-23298489349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68809F-1F81-BDDF-DCAA-71835A36F06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68865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EDECDAD-408B-268A-9BB8-DB24331C6AB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DBEE7D-C19F-455E-C7F5-8B435B6E222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3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62736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3768A1-3A36-8E70-5157-C637F4615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FDDA4D5-4DA2-51F8-7BF5-E434AFED36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095369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27349C-43BB-1761-E11D-8D0F394C95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87B19B-B2C7-B233-59B0-D43E1B78E7A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5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414066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03B69D7-B3D7-C2DF-7F5B-D6BEEFD9F4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>
              <a:defRPr sz="500">
                <a:solidFill>
                  <a:srgbClr val="FFFFFF"/>
                </a:solidFill>
              </a:defRPr>
            </a:lvl1pPr>
          </a:lstStyle>
          <a:p>
            <a:fld id="{6D3169F8-9621-4F96-AD84-97725B189C6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28957120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5A0556-15B0-5259-F49A-1D1F3C5BC0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4B0CB8E-49B5-6F55-37C3-3C8812061F9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27654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8BE4858-FFB7-FD4A-A6BD-59F2A990249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540AD2F-8F08-947E-3853-D7E1D4F6BE1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95361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DC854010-0C59-A1A4-C21A-8204CCFB8C6D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55ECF04-6F82-02AE-2C79-5531B7A499D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13534C9-6968-73A2-0759-A3F3AEB501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91034736-82D6-44FC-9F1B-24C5C032CAC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06451729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671688C-DFCA-C415-FD8D-2CE6870EAED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F2A80EA-C5C3-91EC-CE59-C92D68BDA17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0EC9FFA-9369-3CA0-1FF9-951453A7C3F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7D466F04-9065-3621-C6E1-6090ACC5CCA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54DCFBA6-632F-1E30-EB0C-CB4AE578E44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18E8FF8-DDD1-2F88-C526-97724C75F4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4AE237EF-1C90-4DD0-A83F-6EE36AC20DB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6105242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ED22BD8B-71F8-1581-4407-7A17A313499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CB5F326-633A-55B2-9BE8-57002835EBE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9908A156-E449-9BA4-8A43-773F35DC18C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4EA0796E-229D-22C3-CDF4-5DAEF6CFC70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1944B98-4BE5-585B-DEB2-38E9C29F845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65F6A89-BC89-2848-6E2F-0CDA41EBF2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08780BD-96B1-0D87-689E-EBCC862907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F948A65A-90F9-444D-BE2A-821C7AC3DE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880473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4E00FF-103C-E836-B253-F2E8DE5EEC3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2AE647-5EE7-1F2F-4F1A-42282C99BEA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89102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992308-A904-6A34-063B-2498016857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119E72A-EA39-A955-7038-88895024D56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5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33470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259456188"/>
      </p:ext>
    </p:extLst>
  </p:cSld>
  <p:clrMapOvr>
    <a:masterClrMapping/>
  </p:clrMapOvr>
  <p:transition spd="slow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3CB410-407B-D120-B021-7312632586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A7E143-9C8B-7C94-ED01-43F230AED9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52275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5888856-40AB-9EF3-4370-26A0B3AE986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F74987D-8D77-74E2-0A14-99145E367A5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94CC3CC6-D278-C9CD-F31B-A7611815B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C636B50A-61FA-46AF-85F4-E457ED9C443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03873078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D3116EAA-163F-D492-4B92-53B5A15DEEA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86F7633-1060-2305-2B1F-E9998B3D92A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DDD9766-B724-0E53-6195-9B886539B4C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77DFBCD-B691-8954-75EC-C9D723A3A08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A8674D9-DC50-B1C3-62DF-5BA98487242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782FD2-5F71-4348-94B1-A2FDCBD8644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1990D971-E10F-4628-B96C-6DE3DC2548A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02144522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C11E705-172D-6BA8-7192-31AFE27AAEE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3ADBB3C-69D8-ED6F-FB53-398262A50F81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612EB28-2F78-A5B0-A9A2-9C80BC02C14A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A28C3D26-2A4A-960B-A611-63B6029243D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A03029B-2B97-3E57-B2C6-A596209FE52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52326179-6CBB-DF07-C8AF-5309A62ADF9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C845512-6508-613F-BFDE-3F0B43CE04A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585D773-BECE-4E7B-859B-CFBF727F7EF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37558590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8D2BDF-1A62-7BE3-62D4-09C08BFE3B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CFD3BBE9-59CB-4628-9850-A8D24E52C8F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55247693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83458B-196F-5153-1448-2AFD6F362D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FFECB4-2B4A-A0B0-2D4C-DCC2929BAD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42763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A85195C-2B69-E498-4E66-32FC80F388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333D25-A50C-822A-3110-EB01028D67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87669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D6A4A3B-883C-F046-18B9-3C694CBEB1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2E2F4B-6830-CA54-723C-214E327B0CD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35860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7DD13A0-3929-075A-BE94-605984AC509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928C35-B8C5-C435-68B5-CF8518678F3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17760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13E95C7-9296-09F6-00A0-33E291A0C7F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7983356-CF63-2A55-32E7-3C7194DED6B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2750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416FF6-63AC-91C9-9590-C7053422CBE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41C8C834-0018-4668-B564-DB6C47F12CDF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7852559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23D6DD-EC7A-6EA5-9565-F881CC2F34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03063A-26A6-4673-0748-18A6D6DEBC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53361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C3E9D1F-85FA-4C1C-0070-0C64202FC26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7EC164-7B4A-A496-B756-0A3386831E7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39559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B5E096-A277-28A4-00CA-9D22E3FE35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18BA90-2864-521D-7940-186DF61090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122375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9208FBD-274D-1D3E-A156-D85B77AF38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D31BE8-8FE3-6BCF-1861-CF91EAD350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95810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A2D02E2-13E8-A427-BC80-88BB87A81D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4EB1D95-0335-3F01-23F0-12AF000B41F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455910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2B2D27-44E1-65BA-D1CA-DFBD523F83D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069708-8743-1CB3-710D-823B5163965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734302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B6B63C-5D1C-D22D-B6A5-FF6C53350EE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C95DC5-FAB9-BC07-7656-D5396104C03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86308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F592A-D12F-4356-D7CC-D00C6F6B20F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F7EFC75-D651-6C89-5FBE-1B7EAF17EE1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96692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FF6173-927E-A16E-3A74-3CAAD90BCE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051AA54-BEFA-57F8-275F-025F776DABA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5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16301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E87309-C681-47B4-EB59-2CD738C65B5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D8A41A-D83B-9B25-6CDE-E6D2DCC344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663565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EFAEE4-477B-D5A9-C571-F3C38D87532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A867A8F-3DEB-C687-4447-B35BD343FA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81495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2B882D-28A6-8308-1E8B-252E6E01AF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5A7D591-3A0B-E38A-F08B-6111FD56D6B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5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28976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AB86F38-37F1-6F30-341E-EFA5F9163438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11" y="73153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7D4D6410-1F53-E6EF-C579-75676B07DD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8F318345-CA54-ABB3-AAA7-7B8D4F7834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6DE52467-D59E-4F52-8E16-22334B575F3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62676603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F7AD502-C907-2E14-96F2-26B42CBEFF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216084E-651B-2289-130A-BA2CFC718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C891142F-CE9C-19B3-5EE1-D02FA1A11A4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43DAD39B-0939-C807-C80E-A5F2E3445FF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97D2228-F272-44F2-F9DC-D20B1E6931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5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5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D422EEB-8D51-87AF-91F4-1EA3BD62DE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7C9ECD6D-778B-4E36-87BB-35371B5E22B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88807248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E1C39A2-9D4B-F894-4C4B-DA57CE7326C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CAAD40C-AA29-C6A0-459B-CE4A6FA820E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68780E2-1843-4414-26C6-747AE9CDFF6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B874D43-B5A1-5FA6-A85C-C837A581A46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0CA2B2B-9A38-D730-3E2D-1470725F2B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558F571-F34A-D3CB-7B49-C92E7909BA2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32FF0FA-2834-61E1-4FA0-2AEAF0D783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495D1DBE-1411-486F-ABB3-43FD14801C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11112225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42A2CB-3435-520F-B485-76F267B7176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577836-5DC4-924D-8D13-A8CB421A7C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07223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F528B-88AF-7EA9-6388-8C20E31CE5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8D7E15-CC74-7283-40D8-AA103DF0B63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46033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9D149CA-6AD3-24C2-81FA-06E0CC7E4BE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B844E52A-BF3F-4153-BD03-BE2A5E5DDF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10407315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91EF9D9-B440-6030-3EE0-4546CF5E4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BE8472-1FBC-4ED7-0281-94B3307D51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11808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8D2DF4-61E3-0701-C534-263ED8D5BB7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C364DA-04AB-266B-9613-36FF3B2E50F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688448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A1ED86-D268-94D7-1050-2DDB9DAE62D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4F7322-0FA9-A3CC-8983-A5476B234C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71663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DBC5EC-C57E-5CD8-C8D6-817F96B1BE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ED5295-6ABF-958B-AA44-2FFB6250EF3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87508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542BCF-04BA-4978-E824-249815C3DE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161282A-E47C-7ECB-249D-1081AFE8D42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90023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3F5336-8F80-E5A6-F321-66557848AB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61EB9A-6492-F10A-7278-7223AE55158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12592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4A4580-B100-F6B1-D4B6-A0B43DC3FB1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E137A02-9E84-719D-EB82-B99B93814F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15573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20BA76-8613-879E-FEE8-CB8127F3D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85C421F-247C-A5E3-328D-4E17E4BF59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63505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7979C66-1B2A-E90E-806A-DCA735FE10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256ADB-5171-D12F-92EA-6D84BCAA9A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481441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A15B00-5050-5E41-0B50-5B8FA07741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7CC1CF-CBA1-2C9B-3ECA-8BC378C2E9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45718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E05C666-9659-1BB0-459A-7DAAB72782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21F192-3F8B-39BF-DD47-A5631C3553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55079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1A0D1B4-6982-F298-461A-C576B96747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FC82D8-B778-0E12-903C-3CC660AA31F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58990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E4449A9-4880-D379-3EED-17BDDB912CD6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F71134B-F702-3845-490D-4E7299CEE78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3DECDF5-C645-493A-7779-403AA6D53CF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DC31D7E7-8DB6-4224-88D1-00E8152EFAB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17782400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AA5F1DA-70B1-233D-4E08-F23AF16C87D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0365F5F-D66B-EAA4-0FA1-7E4DB72509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F16DA834-3A19-D65E-4664-6578EE456F4C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2A06CC6-AC1F-B0F4-7E17-940CB018187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43845F2-1C6C-10B6-00F4-F008B37237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56FACF2-B353-BEFC-30C4-381D4BBEAF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11E6AF2C-6FDB-4486-9447-D6EFDBBC2B18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26713803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1CED3A6-EE39-8C15-CF6F-CB01A452785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0570784-4171-D4D6-ACA5-04BE9E605D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4C2BE52D-0369-EA53-12BB-586BBA4B62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2F78704-0387-7540-E7E9-56B089A91E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C067B85-15E3-01B7-A4F7-F9A750AF95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06F3E6A-8E34-8129-CB9F-D4586AE71F8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91908CB-9223-EEF6-36CC-EA0B050E13C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133546B-A8EE-491E-A85D-A13DCB71EB0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86165230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4FDCD51-4D1D-6773-A1E6-029C1924547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E6C8D340-0AC8-4C0F-8B96-79593A74B9BD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68056377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017FC2-220F-86ED-9B86-F650206FE2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158975-624B-BCD5-99B7-14990DC82C4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6413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6B06674-255B-C481-D152-2EAFB78A9B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24F2C39-1B67-CAB7-1C3B-8FADBC98AA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658644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E1F444-0679-5359-EE84-9552EA3B715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749E4D4-DCC6-D8A3-F043-BAB7410AD2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373637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BD0E71-1DFA-279F-15F7-4F74C1FBF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113058A-B68E-D815-97D6-B8FB3CF301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40010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D7381E-E5CC-58C5-5E89-ECF42E31759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23CFB-5167-FBBB-75C4-FC0AEFBBDD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24424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B99AA-EDC5-2616-4F7F-737C19DA0DF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8396544-5D96-80F6-2B63-49613D64FB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54128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8F2A580-22FE-A63A-B32A-1A2B9CE4257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724346EC-AD20-4611-8F88-9033AE27CCFE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50995376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3F908B-9734-8995-8D3F-D2BA654974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CF2912-F2D7-D9A3-9E3A-47CA76A33E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803887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9BB5CC-503B-2385-7DD4-88A00A4161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B917A1-9CDE-FF59-E5A9-6E66D889E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275803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8C65F8-3FF8-729F-88E7-CF43A7F835A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349234A-ED3B-9BF1-261A-3809128DADC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07602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C241BF1-E1E0-E9F0-30E2-6DC3886254A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0C5979-D77D-6396-DC0D-D95F34D460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20677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71B5963-7D61-E8D0-F18A-49B1A6516F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23BF5C-4340-E300-37BE-E4C2FB68419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74585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94EC088-CE07-9A11-6462-A3387C80599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164384-6B7F-088D-35F3-5F949F5B6A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16905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BB510E-81DF-0F54-E217-D0FDC0392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6DC457-A8F0-C0F8-B3A0-354F347CC47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49595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607583-0EDD-74E0-46A1-F98B2FB6AF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C3FCE3-D655-09BF-3965-68F366D8E5D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94942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FD9AC6-6168-BB03-3FA4-A387C07F04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3AD955-F090-0DF2-E338-9BC2A6BE45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956369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7B16FC4-D9D9-4E0F-B45D-834EFBAFF9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302703D-7115-F462-781D-2EE117CA7CA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94361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AF0206-0766-7581-2E35-3661912645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CDFD1D9-4E07-3452-444E-6802572C85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38845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DA8DBD-6E49-89F1-0022-AE36F7C51E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BD759F-8B87-C891-F438-337D33E9BF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22769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A15276C-7335-7955-4D80-3835716A827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2E452CA7-5495-43A1-80AB-A029DC371DC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039506704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C060D09-3016-6A63-C70E-8C0C05C4423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4F6FF1-A310-C4FC-FB7B-F0A1A424B1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97475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AFA7771-3CE8-EEE8-CC31-5C0FC9C6F60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05493E3-BEF9-C641-1522-8A01E4828C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14692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780F4E-BE02-75A2-12CC-39D99CB38CA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450B8F5-FF3E-D262-8EB7-1B2652665D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043396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7B08DD-DE05-C1EC-4469-227C726EE9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A99D34D-EA3E-33EF-0195-C784B627B12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21350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BF5CB6C-51D5-967F-1E4E-860C9EBC41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DDE8CDC-C440-4D38-7EC1-7CBE359A43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07332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928418-E84A-DD05-9870-9F5DB366BB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9BB72C0-BDED-6C3B-3A2C-D318CB599B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39662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BF4029-03A6-6A5D-2B44-494FA6998E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955CCA-B982-E8A2-B81F-4A7A12D87F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975749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08E8678-7988-FF28-7E1C-099FE21812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6CB255-7213-2370-473F-3ED559B55D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16800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8930E4D-2D69-D9A4-40A8-3F58ADEDC34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4A661704-FC0D-4943-8817-5199E7E5F89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349860460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61B022-CE80-3F7A-38ED-A6DDB01FB9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DFDADA-91C8-CA82-61EA-7093A019246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46941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8268E27-8F38-0D38-5546-0431C54860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8FF2F3E-9C67-D7FB-9D49-C7431EBAD22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60181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E6D4FA-6998-359C-39D6-D7FD862B363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D7B588-4CF9-F96D-6D2A-FF2BEBB2B2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08428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16634C-1621-7B0C-8406-68CCA8350E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709F06F-1AF5-F884-2E23-E90BD4EB6D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6327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65BF66-69C4-7C11-C2FA-302D252D73B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3FC04EE-FE30-251F-7168-4BAB052ADC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926376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D0F115-1176-F7A7-F1A6-FAD035AE62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E312C4-90E2-DB45-E456-2CE9D351EF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86978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60CC218-601B-7D30-06CB-0350322964C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9FABBA-168C-04E4-BBC4-9F8E17FC60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25559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E5A3DDD-4323-4B09-2000-120E5FAF11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0F54D0-DB4B-1D46-404C-5AA20B62E1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82762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9E814E2-1B74-20A2-875A-C934A12DA7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54BB2-CAD8-F218-9825-882972B421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44286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7EB82F-349C-D9CE-C798-758DBDE204E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BCD171-4D49-8C1C-E489-49D256EC7B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31210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698A7A-E7D4-7B0E-2470-57EA6D71D7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DF7A8E-0F8F-1464-D1AF-1515F40B29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54145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C29E76-0F4F-4F03-7317-A7D53A3EFB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91A814E-000D-5B72-DC3B-60C7A2B9B61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08572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496555-8FA8-0CEC-71B0-059EF7955E7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22D08F-7B94-E60B-887C-2546FFF6963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8773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4D8214-9384-E628-43C8-60B2EB1EB8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56767D-8B51-FE70-E7C8-73BB4BDF06E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73266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BAAA22-9D78-EC79-8C9A-2E7C3847DD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7C2D02-F61A-5885-A50D-2714CAF98A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72673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BB8484-AA34-6E11-2FB2-C03EFDD184E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8BEAB6-7B20-8D9C-CB13-D9929619CF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08654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592BE8-F7D8-3557-A8A2-F1FD26E63F4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95742F-A4AB-35D1-83AD-1038253DEFB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6941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EDE44B2-9F92-4741-35D5-4CCEF5C00C3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defTabSz="685800">
              <a:defRPr sz="400">
                <a:solidFill>
                  <a:srgbClr val="FFFFFF"/>
                </a:solidFill>
              </a:defRPr>
            </a:lvl1pPr>
          </a:lstStyle>
          <a:p>
            <a:fld id="{3296DC84-89D8-4023-9E22-C5FABCA7758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90840918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D8B39C3-0595-CCEF-4112-4D4BD30E8B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5F7A9-2711-5513-8739-5871428424D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1900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ADB5783-72F3-7E05-47F1-7169D8D695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1B4635-F932-69EF-0E65-998FA7B3BA5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27050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14E2BEF-5844-8BE1-974F-AD7DF9951265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2CD2EE4-A407-DC1C-2F90-8EF04CEBDBA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0DB4A5F-B603-3145-F6D4-78D357E2F21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2F65A649-7AEF-4DAF-87D3-205077FF53A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966565720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7676F1F-D4E8-8A20-4E30-73AA443AAA3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E3756EA-F728-B0CD-C5C1-99F0CB750BB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3335FAF-CF3F-A903-E714-89C728E7AE5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D13D20-CF5A-0F45-AEC5-1E092A3FD73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34579E6-DEF2-6848-AD6D-E4ACFD9186D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210F8E6-182E-B6ED-A411-2498177C0F5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73CECA73-696D-4A0C-AF3B-21719B71D3B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986480392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BF41854-1F6C-407B-A10F-F672AC0E580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A5FA1D7-B741-80B9-96F2-58EFC8248FE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4A2C73D-CCA1-C718-826B-A39D9B15889D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54FCFD6D-5679-63D1-EF8B-9B7856FBFE0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73D8AE-CFAE-B65C-1427-0240AF0D66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C56909EC-1C98-D88D-3CFB-7CAE5E4CE58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89F256C-8430-F2CE-25C2-EBF442F76B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AE47AEB8-9F18-49C1-A371-F2270444A7B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38162463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7497835-C556-5154-9373-46F6A97A6AC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 defTabSz="685800">
              <a:defRPr>
                <a:solidFill>
                  <a:srgbClr val="FFFFFF"/>
                </a:solidFill>
              </a:defRPr>
            </a:lvl1pPr>
          </a:lstStyle>
          <a:p>
            <a:fld id="{A46E7167-4AF4-45B6-9444-1D8B66375E6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595613748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109F05-824E-969F-0709-DB5F0C20296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AF5715-1735-B4B2-364A-AA4D53A46F3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0719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464C65-DC8D-0513-6EFE-0192B7FA44C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B6FE1C-3D43-CA03-6897-F50FB5FC0ED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64270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0F9B34-E9ED-6D0B-E9C5-7D48AB06A5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D531341-1B8B-3662-3769-2717572C823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73921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A8E70CC-4E64-F2CA-DEE8-2B620BF419D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09E3423-EBE4-E0DA-614C-C3A783AE276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1DD31AE-16A8-6EC5-8D9F-9663708CA8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BD708CC1-8D9E-46B5-93E1-89B06182A6B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98980562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239AEC8-3500-C09E-7B70-ABB317B4AFC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2FEEDF32-4133-7589-C7E9-6F319CB5309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1F1F33D-C8B5-FDF1-AE07-1311ECEC1F6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EE1C594-6511-66F4-1582-572AA96166E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523CBE9-8E23-969B-FFE0-22D2D659A4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C98E9B8-8A97-FB6B-A77D-E045A99B083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ACE7CFAD-7ED5-445F-B8DA-083F5A1410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31968360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9CCB5B4-1530-FA14-A38D-C04E8D32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F9C285B7-6937-8A00-3257-28D6C9A5C4B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41768C0-9CD4-615C-4699-A708DFCE4B9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3E61714-A4ED-8001-FFE4-CE9E464D33B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21CE9A-4B7A-D0E2-B5C3-B542A08F1CF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8ABB02A-E869-A6D2-8EA0-CD285AD18AF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A0BC1D2-B228-4873-262D-3CAC5663D7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02806C5C-0B6B-44F3-8D0A-BAFB8745A3E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006625293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6BE6F83C-6340-26FE-1374-D25291D656F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59E97AA-29E1-7D43-A9C5-86ECDAFC971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0D73D6C-849B-1BA0-2D19-0672D29A5C4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874E030-D52F-462A-ADA9-D57FF6F4C58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680519632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F672CDE-4119-1041-A1B1-FF084FA752A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4780473-7BEA-A75B-1538-F33EADF4AC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F992DB90-0797-7BF7-A348-384F77C4A53E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1123FAD-B41B-8969-9B3A-323053DDF8C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5CE024-000E-E0CD-E467-A81732F2B50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4CAB48C-0F80-A5AF-E15C-445CB8E553F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35AA179D-E2B0-4BB7-887A-D18BE44BB0C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53499837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5034A6DF-E574-11F7-A2AD-6899B1F2E5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3E45751-E51B-771C-8425-1733AC1C67F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224AE4C-A5AE-0F41-ED5D-57834ED4CFBA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6A443F48-1320-88A9-B077-9889BF7344B3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E811D84-2676-623D-2315-9A014DD254B9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EAE56C1-1890-46C8-1596-A90899437C5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26FC8F20-924B-FB39-1E8C-595ABB0C4F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FEF5C489-553B-4365-A5F2-F0D09375A38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38369349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307C9B-FF87-7964-D4E0-5C825FA165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467108-6873-1885-C89F-7EBD2A9EC4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66229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E9CFA8E-52FF-891D-C47B-A671DB4242FE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2F7D5CA-03A7-A1DC-512A-3DFD284264C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3CD30E93-0C4C-F4EF-C741-48D2649A11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0A73348B-53EE-424E-B7F0-640998C8BFD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480472283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5E0BED6-5450-10EB-ECB8-01FCB8ACC16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90E4C00-0ABC-0AF1-CBA7-3C7B32ABD9D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2A83533C-622D-3B8B-446A-B24C9F48FE3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9B9D04F5-468E-A46B-D109-4EAC8F13688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60D3930-366B-EC7F-A371-1AF57DD22DA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D8F564F-0C54-BDDD-5C32-C02880D8FA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C2004852-BC53-431A-A71B-93108F4C9D8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427534300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4994489-DABC-1DDD-4191-90E77602C12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D655760-4CAB-991B-345B-2321FEA930A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B47DD77-F414-4C21-8D94-C797A87810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62D71200-F949-7370-8F8E-0FBF84D2C2EE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080B01A-2569-B6F9-1327-85430F4B1E4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E3E5EA-96E5-BC5A-3FA1-02E8D6F80A0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390FE574-7846-FF4A-CFD0-2AF2520C077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E4F187B-658E-4AB7-B53E-94E1A211826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326432765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BBB17A5F-0090-AB36-C21F-4F31CE6BEDE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F6067493-93F7-4939-B389-884B86FD6C15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547327158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EEABB4-B0B3-D700-AC72-B9604F791C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E101DBA-5BA2-2259-591E-2D423D5FD8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49404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BAAA0A1-6EA5-6CC0-46F4-8D571D55B7D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A160A-27B1-3BFC-90C4-9C07E89B7F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85409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5C0B5B5-C91D-675B-C5AF-7A27C7244B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A9C913-95C8-A870-FC22-32E25E5E055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40505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342764-AB03-F28E-4FB9-B9B644E6CF7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E58C5E-F93D-A2E7-6872-EAC2944A79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54983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9F6104-8CAB-7926-04BE-DEDFE69011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A3DE8-5C17-C805-8B14-38B41ED74C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31392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C59FFE-D23A-897E-18BF-2476C545FA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12CCCD-956F-8FA8-E70B-A6F43A6D5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44705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5B418F0-0FEA-9BDC-4003-987B7AAD31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BC778600-6C19-4911-B568-19626184D0F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60354544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7E974C-588D-7222-A835-5EE10FB4E4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48A541-B31B-9C81-4F89-145F4BD6A1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49784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FE78BE-A163-9C2F-F411-0BAAE7E5210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5EE7F6-65B2-42CA-0A65-0AEED5B9C6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3336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A6303C-A33B-D5D3-E119-2BBCD3BA65B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6E32BD9-A087-6087-DAA5-1B8765FF416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7003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68A4AC-9F51-4D0F-808C-154676DC0F8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21FA6B-B5F2-96F7-25A8-79B0E2A018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077875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7B6AF9-502D-2DEB-F996-DAD3864910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139BB5-3FFF-C34F-25AE-FE171135E52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36913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442C8-0C45-F810-834D-CCBF2E2BE5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066D22-4B9B-0F04-07CF-DCB334182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85110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849602-A205-4B0B-B36A-75C3A1AE0E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7861FBF-981E-22A9-0F3B-34E6487E605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8343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C11DA9D-E53A-A3B0-C011-7465F60894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A7F03F-7541-7A65-8869-E7A63C771C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103715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DE787E-C757-336F-78C5-31D60C67CF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9B9A40-9F20-9EB5-7537-6787C59DDAE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3527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1FCFC8-2C0A-F84C-A31D-F3E6324A6B8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FD36C64-FA7C-E388-D84D-32041EAF8AB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67925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E6D4B0C-A61F-5AB9-7E6B-E6082316578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58D6FCF-82F7-25F6-CC30-7E96162F206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53744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CB9F9A7-3C30-4445-471D-69AB92EBD38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CCD1A3-C985-A1A1-EE6A-C45B539C704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07140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C881A06-CB34-9BB0-C91E-795C0BCE147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89719A3A-4187-4FAD-B042-5EA5F2BA610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787521003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EA478B-C042-E616-9355-FB4DDF65589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201E8CB-715A-FEE3-10D7-E54C57F600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16139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86FA89-CB16-A1A8-529A-D868608DB3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B4B0E9-E90C-D1C6-3E1E-8DB159D400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73344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E4AF35-5702-BF2E-925B-6C2BB7FEB2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2490DA5-DF67-8D59-4D7B-45FA414D52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00095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5A5311-2B84-2316-820D-2EB9709E57D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D10E42-5FA1-8BAA-812E-5C1AEE3B37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64974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7F731B-DE1F-46CE-0811-ECBD8BC50F4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CDA71A5-6B2C-A09E-B1B4-8C4301B2E19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27210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D9845B-0C1D-5291-F778-8C7BA727E2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016B31-A955-4522-F8DD-212D08D466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45073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D864C5-618F-5E6E-EC30-727C3D6A89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D0A752-8AD5-36BA-C5DE-EF1F6FFE51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67276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BC0EC7-0367-248E-B543-C22925C5CDF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F41B1C-DF7D-DD58-F77C-69E6797233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14853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491C32B-CC2A-FB5A-D806-A6496222639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63D3BCE9-44FD-4350-B74D-9AE7C0BAB7B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89286105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57781B-485D-C275-7CE8-D696CCC473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62E6A5-CDFB-787C-77F8-A8387E8CE00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49349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E4A49D5-064C-011E-5A9D-5FD92C0E47C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4DB3B-F2AC-534D-9B10-F32553979AB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00897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DC36179-9B9B-B07B-F653-90583969B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E16B3F-F030-214B-A887-5929EAC225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37111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55A313-16AE-AB37-1D95-B13B3BB598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199A9E5-EB7B-1BD8-3851-59B26CD07AE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72167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2ED750-BC23-AE65-886C-0EA7722538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2F4EFFF-8C5F-E5EB-A52C-9033A8F8F1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69721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432E55E-F500-44B4-7C30-67F5FD7D48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BB8A1F-DD94-2735-49AE-666FDF877C4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50670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50598-24E2-B332-D0FE-EC968D1BEF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0102260-9E76-E631-3F2A-E8BC20F70C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201127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21639EC-12C0-8618-94F0-EC368665F4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B7D234-D49C-39A9-49A5-93F76974A4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63553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2CF7453-EC0F-D061-0A6C-B215713406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6D34FB7-CEE6-3502-F271-AC73542248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490902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6F4532E-9D98-954C-E8F3-5DA28348A7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4C2545-89F3-FE6C-BF70-DCC953C227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18992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658D55-0B49-DDE3-1EAF-541A1FA9F5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2158CD-0D1E-0A78-D60D-80A0D5766C4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99069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23228FD-6941-C906-0B23-726567ADEE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5A00AC5-7A04-65F3-2D82-08BBC0E11F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591384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FF881C8-B4BA-D381-97AF-3C70841FDE7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80FAE66-1F73-3EC6-B9AB-68E8BE54D9B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69198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F0638A-6DD6-000E-125B-2BAB09EBA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3EA1D6-861B-8FEB-88EE-E3D94D6214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01733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B0B1B0-1FED-1255-5A09-027BEF91D59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1F195D-4FE8-73ED-1534-44C80420A56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2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647206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151687-00AF-CF8C-DDB7-0C8B2FA1909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24FC20-276A-0899-F358-243114D31EC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89349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227D18CF-5923-35A0-D4F8-2995747884A2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7A09347-6302-D891-883C-C59B1A860C9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701985-113C-A7F0-7AB0-283C8245D3D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D316475B-E874-48FB-BFCF-0AE41D8ED31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550147539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9E32FE6-9E5E-0754-4F08-1A3314C4BCF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96F5D58E-2F55-E581-B958-E19ED9A7388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4522B0D6-45BF-B479-435A-4B775C129E5F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4713B0A3-7354-DB8F-EDDB-481A618D3E2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3AB32F69-71F4-7296-39EE-631058E9873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10C1285D-D0EF-30D9-7006-6BB24D2A59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C61FA60-149E-4F4B-8051-08B6B5DC93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23860387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71CF6D0-9B60-A535-0E87-997D2E200E1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44ECF73-E900-0DCF-9D29-7EB2CA30484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8135F603-5182-9B14-2F4F-1C7309553DB1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293F77F-4CDE-BA5B-581A-EB51DC0A009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262C47D-784E-F3F9-4F20-F3909195A46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C086CA2-C869-0DDE-181C-5B3A2C03C5C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2A6FE81-C089-67EE-A5EB-B0E92F7E124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098F3E3-8F8D-4860-910E-D4D9027B01F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039279339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BA98D43-F4B6-835C-E4E8-C1C69D4910E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9BAC5A98-F809-3539-C953-EC2AE42E128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08CEBF2-12C5-20C8-3F6D-7252DCFBF5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E60D23EE-3FF9-452F-9FE4-044BAAFA536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396777973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361AA770-40EC-6E31-DFCA-988BA64B76A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6A81A700-E823-34C6-D299-B0861810E8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203877F6-D39B-5990-E4C8-C26702C5099A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5677211-FF49-090C-A4F4-BE8D8668824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6EA64AD8-AB5A-B5DF-17FB-DBAD1AE293F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9AB3ABC-D8AD-06BD-5CD8-DABD646487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922B59D8-C719-4297-82D6-9DF58453BDB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286299108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8A459EA-75AD-CE7E-F14A-EB5DD979C52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49AA4474-7D31-070E-E913-002DE1F92E9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3023549-0A94-2E45-DAD4-A45A0F6FFAD7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E8785513-2102-63FC-60F8-D329ED2DFD1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DA006B-07AE-31BA-8573-4224152B8C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9EDD559-21FE-C8E4-AA89-9343B0CE0A3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C1D5D536-D889-A778-308B-43A80195235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AB9955EB-0E86-479A-8F0F-58884506AC5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609646683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FC1D6097-EC61-76DB-974A-1D092BDF9FB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0E17B3B6-C16A-7DAB-0C43-D26C258543D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22DD5C3A-46DE-8972-A3CD-71A1A3F45EB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127CD033-C1C6-4BD0-BF1A-7759DCA87F9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15233498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2D5583F5-F768-A1E9-B5F0-49DEC271745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6824773-DA7F-F485-FE44-44562145E11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DA0E2466-A43C-0506-BA51-2401B2CB86F9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0216E8E-7F34-96D1-2DA4-8995E9A7DD4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B571789F-03B5-5CDA-965B-978F01CD1AD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4392AF1-6F36-822D-531C-E32CA3D646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39F0E06A-06CF-4EAA-850E-5910457AA4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794273279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B98C9D96-10BE-A328-3058-E0892BFBD15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94454A5-AD7A-330E-1519-2C60DD6FD34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CCBA135A-D2F5-D3D6-21D3-DD5761071589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E113517-E05D-67D2-5362-AC82D032E91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820AC1D5-8538-7913-7D78-02E8DDC34BE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3DD1CC6-ACAE-4A35-93FF-E69680ED470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07A2B7CC-A76F-5E9E-9DF4-DB2D747CAB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B567E3F0-CD0C-4267-B661-DE07BC13348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353658086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9ADD26-C48E-094F-B970-C75615ACEE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E2DA14-30EC-B9BD-6979-3E4ECB89C0F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49633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02482615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BB30C-C627-3FDD-A864-64D8045852E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749074C-B6C4-B7FD-049C-9B8FDB0920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69788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521E7E-3667-F2AD-704B-6046E0E8AE3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47FCC5-3C30-4F2F-7A12-FAC84D562DA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774799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E177CC-10DD-C3DB-AD01-BAC3E8BD716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1E9283-85FB-5153-DF78-F6F7383F83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5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17315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FEE6928-221E-12A7-3D99-EF77A7630B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14220EE-2EFA-4EE7-2DE8-FA66227A819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65122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32147-97FE-2631-DCC7-901905200F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F87521-D659-D837-AB1B-DF73395B01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80501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725493720"/>
      </p:ext>
    </p:extLst>
  </p:cSld>
  <p:clrMapOvr>
    <a:masterClrMapping/>
  </p:clrMapOvr>
  <p:transition spd="slow"/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DD9EFFA3-05A5-AB32-642F-F99F6DD86AA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defTabSz="685800">
              <a:defRPr sz="400">
                <a:solidFill>
                  <a:srgbClr val="FFFFFF"/>
                </a:solidFill>
              </a:defRPr>
            </a:lvl1pPr>
          </a:lstStyle>
          <a:p>
            <a:fld id="{A0CDBC8A-B1EA-4B4C-AC9C-617C7B0B25A8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250469140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65CD12B-66E3-9648-6B06-FC1C9DC8DD6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C34F69-9013-173A-E809-2665DC4000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30998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C02D4B-0F1A-AD9A-2A5D-CB37E11160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6EF81F3-70F9-2699-5D92-AAFED90D1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92969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8039501-B345-5DA3-11B2-6C2EDEAD9619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1250A6A-ABE5-0C6D-E892-D701A0E65BE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D35E076E-4244-FE0A-5402-D1BE64C611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B3EF4F56-D984-47F5-ADC7-44B22B4639B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372248320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5FEAF47-8EA8-9F00-53FE-FBB1A156EC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D5B1E96D-CD47-7122-60FD-C237BBE493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EBB06D8D-99EE-766D-CB87-9B6E7759DAB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66FD50D-9A05-85F8-FA52-2396223BAF1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FE1A2593-78CD-B190-6A1C-80EC2E8238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E3DCA24-786D-7840-6222-4D9E83E6350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8467B31E-742C-467F-A165-B5419A1D8C6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131249431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60327A4-71E5-60A6-818D-4EE38F028B5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A9A3F3A-14AB-DA5C-C76E-649DEBC8420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1D78E029-2947-CDC4-3162-F34922DE3DF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1AB5519-9118-2455-4B1F-6169487EC31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D298FBA-D8D2-E346-E403-2B309F315C5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6B595C4D-AEBA-072C-3B09-E353A71FF6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D9FBB5B-7D57-091B-6B10-8312F7F862E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C95E13E3-2FC2-4D44-A30C-90F4A0F7012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754168163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966C9C2C-3146-EA0E-26F6-6EA53936D70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 defTabSz="685800">
              <a:defRPr>
                <a:solidFill>
                  <a:srgbClr val="FFFFFF"/>
                </a:solidFill>
              </a:defRPr>
            </a:lvl1pPr>
          </a:lstStyle>
          <a:p>
            <a:fld id="{82EFC18C-D3D8-4E34-81A9-A560ECFE4D6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751873105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AB454F7-7A9E-827C-E448-14531A9E90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21987D-F8CF-11D8-4E2B-34723E831C0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75759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852AF-5E5C-B676-3520-55C4D659EB5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7997584-BA40-80ED-1C1C-BF1D8581FF1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79863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F1C9FA-00D0-7918-6111-1E13E8BB21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3467CBC-16B6-B77C-29E3-14C41288FAB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35250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F1B6C582-4170-7B32-5BC6-1B6623FB35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B923E5B2-6E92-5AE0-0942-9F3EBF935E1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F7CCC4B-0F7D-9924-1C5D-8B6AD2692E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F508596F-84FE-4066-8F51-AF78AC98EE0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629880422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70AAA86A-6453-3653-65A9-9049051194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F704D23-8523-94B0-6ECD-BA9DDAB6D5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92AA7FC6-CE32-C758-D90E-AACCEA8216D8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6455A456-3857-0CA4-CFB2-064DC13382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E784FD-F644-F1B3-34E8-D6D5818201F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CCF99168-CAF6-E2F3-D245-4F144F18DD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CB1EA013-F879-4598-9C63-CF99F225A2D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13923868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252DF65-7314-0211-AC46-9A8297D90C4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B51E6C20-EADF-6BFB-AF5B-517CADAA81C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B842AAD-5D99-98EF-E920-787F0D3777D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7A74BBA7-8B73-E588-2AA1-7DBC6DB7873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ED91894-08DE-D28C-2B58-B97CE0FEDB7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1A4589B-91B6-A21F-9C89-06A68F863A1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A672916-3E82-BAD9-C189-8026D2B44C7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E7BABE78-260B-487F-B766-85EB8B54DAF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04208014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971961633"/>
      </p:ext>
    </p:extLst>
  </p:cSld>
  <p:clrMapOvr>
    <a:masterClrMapping/>
  </p:clrMapOvr>
  <p:transition spd="slow"/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71698197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A14CAE-A0D0-E50C-8356-6975727CCAE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139FA8B-1D26-DAB0-07F1-AB96ADDCF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6412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624213472"/>
      </p:ext>
    </p:extLst>
  </p:cSld>
  <p:clrMapOvr>
    <a:masterClrMapping/>
  </p:clrMapOvr>
  <p:transition spd="slow"/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02990113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266607D-D563-B148-BE2B-B01E8523CCA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36C5A-157A-CA81-8D3D-C1CBF7FF2AF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87215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56015768"/>
      </p:ext>
    </p:extLst>
  </p:cSld>
  <p:clrMapOvr>
    <a:masterClrMapping/>
  </p:clrMapOvr>
  <p:transition spd="slow"/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41230545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DFC4B4-88A0-97FE-7453-54D12D5C389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31333F6-E9C2-3AF4-5E84-8C6D49E0E1D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74838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E00345-6354-2ABE-ED2D-D724BC1D5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3AFD86-C27D-1132-B205-3EF3F0A2E14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18288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19147C1-B444-FD15-01BB-FDA1F52FFD3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B8C3164-C6C8-2842-BF83-BF1F1179D4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2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55191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2718514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664997843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39338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220132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99092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299312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00229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842340623"/>
      </p:ext>
    </p:extLst>
  </p:cSld>
  <p:clrMapOvr>
    <a:masterClrMapping/>
  </p:clrMapOvr>
  <p:transition spd="slow"/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2213292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439206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63601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84394598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53660887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24286123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3277575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93896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61844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62947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08485071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40605977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36070055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06380165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75870523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52494104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5723633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18111226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08155446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1509129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172018140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140165197"/>
      </p:ext>
    </p:extLst>
  </p:cSld>
  <p:clrMapOvr>
    <a:masterClrMapping/>
  </p:clrMapOvr>
  <p:transition spd="slow"/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68272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1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99541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5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57149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77959111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4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4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80492537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13044730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0" y="618953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8876237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22825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93500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318382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974697731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62675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81621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21688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687739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246157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828521923"/>
      </p:ext>
    </p:extLst>
  </p:cSld>
  <p:clrMapOvr>
    <a:masterClrMapping/>
  </p:clrMapOvr>
  <p:transition spd="slow"/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508309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91489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04297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85214333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73968144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01131761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3666317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79050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9279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773418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46295077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16985572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12872935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5124437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78154428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97631208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20227899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62386603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54612587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6837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390801716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879596928"/>
      </p:ext>
    </p:extLst>
  </p:cSld>
  <p:clrMapOvr>
    <a:masterClrMapping/>
  </p:clrMapOvr>
  <p:transition spd="slow"/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00820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1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508229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5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66968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2725403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4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4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28577245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48070737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0" y="618953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2685038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31737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95604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81249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87334309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60284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019045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65087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033282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175669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728940329"/>
      </p:ext>
    </p:extLst>
  </p:cSld>
  <p:clrMapOvr>
    <a:masterClrMapping/>
  </p:clrMapOvr>
  <p:transition spd="slow"/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0" y="618953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163189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71246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83399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15161761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4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4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24993259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10362577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0" y="618953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4170207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972632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933609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31008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73037535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4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4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37896768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11365454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65356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050415887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707063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5588294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929724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145366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52272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0" y="618953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9925616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19284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59800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97286843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4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4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41266442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73154726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20912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79653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05684861"/>
      </p:ext>
    </p:extLst>
  </p:cSld>
  <p:clrMapOvr>
    <a:masterClrMapping/>
  </p:clrMapOvr>
  <p:transition spd="slow"/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1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73659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19886115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4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4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94309531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2238589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0" y="618953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9892454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35253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69748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788357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32086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8869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78" y="6189488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2933404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80552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2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08303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2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96477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1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5492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0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80652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31448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116D0F-87BC-1B09-6B50-17ABCF70FD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729016-7CD4-7E7A-5B2A-272F42025A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8582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0FF7CF-5EC9-96A2-A49A-882B2B437C3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53D247-BA04-BE55-8E3B-CBBC187519C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302188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4675DE-0852-F4A6-973A-4BF7300A1D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045DB5-4BD6-9E28-8DC7-D1028DD482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8014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61460D-771C-5A64-35AE-947AED5C0F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71BB83-63A4-DF11-F60B-5C8434D89DF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02728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A4060C-48DD-DBC1-990E-BA2984CF9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346C3BC-27E0-B41B-E6AC-A21288193FC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33969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5B31CE9-0AF3-BF88-AFF5-5F7BEF1098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DE6E2D8-5109-460A-4793-1151E74E0E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73796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D92B51E0-69C6-9527-243A-8CA15E67F0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10" y="73153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309DB60-B5A4-5036-3ECD-04CB6E0FD31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819E675-5C02-41C2-3650-A8238A1915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AA826B20-8BC0-4AC2-8BDE-59E6040B96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1634771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49EE4E8-60F8-334C-2267-86F2BE1D579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89F3E98-15C1-D2AF-977C-3EA4BC04548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DF87EA8C-E8D9-17D1-C958-DE48D704D830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9F3D0CD-1BCB-1BFA-4ED2-D562C133140B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E6E81282-8B96-DEFC-A7B5-CBEF5860D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4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4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D51830EF-ADA6-FD04-DF93-46F20740B9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F9023B1A-93B8-4D39-8AC3-24002F7488E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0386502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44C164E-590A-C62C-AC15-70FB5B60568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CC96A84-1020-B084-BEF2-35BC70C116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BEBA7F9-40D0-5968-4FBB-47D651772E10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E025C780-8242-B95D-E567-CBBEC386D15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C0EE4EA-BCEA-772D-0BC9-9B242C2121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7F618C1-0C9B-9EA4-B957-1023A7D149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A2B2C6E-D7C3-7FC8-C6C1-629E029C9AE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33F3191-EFB6-401C-848D-D289E1EDD7C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6154168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EEAE62-48CC-9E89-A046-61FC7E6B84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705AE0-BFC5-5186-DA51-D1838C25F5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17223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8F5C8E-E8CB-BBB8-FE07-75CB24B6CB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787E6-2754-4E79-7244-05146A6B74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30497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8EC5F4D-E17F-3DA3-D679-086ED7F6455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D662C3B3-6DB4-411F-B624-7E6B0248871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95837090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A6A245-EECE-9A22-D0D0-4DB75C65000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3657942-4107-3062-628C-8A2BBD6C159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4690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A518A3-5049-B2EC-E9EE-1EC4E6B0F14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4900A38-1CC9-5D54-44A5-3BF6DD4FA3C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08301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4C88D2D-71D4-D159-C1DF-61A2F1F449D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4CC250-144E-B3A9-F749-411B02A41C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01964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E84766-C85A-340B-4BF4-C870291D0FC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01D1A0-4CD0-1B50-2495-279100670A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215322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3E9165-56E1-1FEE-C6C1-BF334F6246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3ADFDF-85F3-0DDD-4240-83CA359097A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76111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7742D99-5A64-A14C-D047-EA257B2446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FE50EF7-2FF6-4285-101D-88CCD50969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76816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5DF680-E526-6A36-FFBF-FE3934F519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E724600-E265-029D-EADE-EE624B8196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3360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24F99D-6B1B-6775-2805-0FE83DB25C0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BC3AB0-E90B-81DD-BF9B-11ABC99916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9729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C7EEFF-CED2-B86F-BBC1-43CD331B91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071E459-DC7F-80BA-FC48-35B9361F18A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37318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8EFC7C3-8E90-860D-BDE0-A00079E3E15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874F22A-2FD2-D700-7316-3BD57E52B06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69522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87C31C-44BE-5629-F475-90E8DA246B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DBA602-87C2-CA67-0BF1-0AE37822D7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17126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06D6FBD-113B-FCE7-1C86-FAC6B7ABC6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DA9B75-C14E-9E53-D47A-5B895B3BED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06956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7F56DE0B-2EA9-5992-3DD3-83E09FC3BD3F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842A3F51-DF51-412F-B343-0E6452FB79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BD4493B-F075-F6CD-D29D-B05CC8F99F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CAB4A61-D867-4309-930B-E7462CC568C7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6304322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29A6B44-E206-7D97-09B3-967E17130E04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1E5BF357-2F86-B62A-101F-310F8DCAA8E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2570AE-5C78-50E6-8F2A-28C683DD4955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53D3D0-4F18-AC99-A872-FAC4BBBBAA2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813AAD6-B982-1325-3328-CBFDF040147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9FCCB73-9B0C-AEFD-D948-4C942090C8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B849AD6-A442-49E9-880A-9D52AC051BE4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5129424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CECB5AE-C632-A58A-AFE8-FD6FD826576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7B10494-4397-4AB7-C700-81D1AD4E72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D237EF8-FBDA-5391-D52E-DCEB711018D6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46B1637-6141-35F1-C131-0927C1E1732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9F089957-7794-8890-7F4D-D4DCBAE3A7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F63A630-7D9D-1FD0-35C9-CE7E4B86171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86DBB6A-CCFB-F390-7147-B97AC3FE1D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FE16106-991F-44B3-A287-B68ADEEAA51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436272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AA9DC0-6E4C-85B0-2FCD-75D617B08D7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42AA6686-3725-43ED-9F95-F5A1ED9FD70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156160446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6FD762-5E43-79A1-7B1B-712F409AC0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F062A96-819E-A875-B233-6D860B7EA0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31515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BD5F7CF-72BF-467D-141E-BA89262CA6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57297F-4719-DCA7-1022-65E822A8D4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93201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7A6A452-9157-EF45-E327-16321829449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5C0E53-CEB6-1083-0DCA-08ADB2D329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26624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742F153-BEF3-83AB-8BE1-4B90026887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385DEF-8845-4A6E-DF12-9F30555FEE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70706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36FFE89-AD12-F9DD-FFEF-1AC044DA835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274C531-B46D-043F-4FD5-BA15519493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535073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F943869-46DF-1CEB-E8A0-64D3B32687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C5DE50-8253-0E2B-96EF-90B6EF5867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64533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7D0C4CF-1765-F45C-0895-EA25841BBF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AB513265-4DD6-4FE7-8E57-1A15B52828BB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173072057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532812B-0A36-802E-6418-5D2CA81931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EB98201-E6DD-10F7-C827-9787C16C347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81706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91D7AD9-B8BF-5F09-9FBD-8E67A5B740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A4762D-764C-21C2-1414-DC776937B8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8077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6212CF7-C757-1C8B-4788-3B89ADC5F7A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C8831ED-C653-01AE-8129-4B898B2E649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463359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E15602-C7C7-EA95-AF2D-AC394F674D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650E40C-43BB-BEBA-079D-3E6B0C3C25B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54047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AD5605-5459-0487-D638-FBBE34A296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859A30A-5AAC-C10F-1ACC-FA62F97BA6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33461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3193D-9D26-E9FE-9FED-B2393E41664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31B998-8C35-2979-C1EA-7D744CED79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76241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1C3E8B-19CD-A89D-B7AC-26CD372F44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1E0527-254F-48DA-2A93-761B143EB04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19046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95972B-A4B0-75B6-1099-7B00AB8613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5EA6B3-D7EE-5F91-D89C-A981768A08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43501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3708F2-E829-9757-3CAB-331079DE90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8A5A87C-DF0E-1138-9A3F-0983D7845C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708366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A347F4-48EA-370C-BF03-8CE1C239112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A00A66-72A0-72E9-F0DE-E2A33D16E74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51012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B56361-6744-E675-DD64-4DE600A3DE7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2E28FF-F4B9-FBC8-57DE-D17C541F587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65894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EB0EED5-4F65-A255-FF94-EEDAA4EC44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4B3DF65-AE40-4F0C-CD12-A866452625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03252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03081CB-0E33-748C-2C8E-4DEC609AB0E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635E76C2-B3B0-4C22-B034-DC1DED26E732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76512910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4730F8-7EF1-295C-6321-DAA72CFC7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FB2F95-38B0-1E64-544D-579A04B7A3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70601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91055B-8121-15B4-0DAA-6E8A891088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1A1BB-E867-2F46-E306-DE604CD294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01655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ED1E4B-44AF-D264-CA0E-E8A0506985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F4F0EB-F58E-CE44-E3A7-CB5577B14F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097613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E44547-9A11-744B-DE73-586E0E62DF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0EECB7F-D9A6-005D-2B5E-79028356C3F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64782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39B116-380F-8C66-2571-02375EFC6B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948513-B1CA-64C3-E4E6-416BDF2E4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62598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54B5D5-898A-7B38-21BE-4309C488405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A6EC19C-9F4B-5B66-2812-91D478BB9AE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08328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A86646C-D95C-923D-8F8A-BBE1A45B815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4A3AD1-FA5D-0A4C-5EBB-9D1EFE5250E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77383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D049B2-0023-1B95-A3A3-63AA0E19A73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EB79C3-0672-7E23-FBFD-95C836194A1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19834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881C1C4-6181-EB3A-14E0-7E6661E772E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6061B1D8-6B48-4204-A365-C54660B6242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97935626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E526A-67C7-1FE3-B728-C513F4434D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666AF1-D0D5-D8B1-2EB6-103AC673B0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80995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823597-E336-3BF8-5D85-D3BE2D44DD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82435C-919E-AF17-8071-F3250A2064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99868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FF937-10C4-2B55-F4C2-EE16486D86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E469D7F-D5E1-C6BC-6068-132B2C5FE30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20628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3E2B253-42FE-505F-00DF-42D45BC4DD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E955C1B-CC86-C79A-BAAC-842CE946DBB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9392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15E66D4-86EF-77D2-2705-145FE2AE982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8BFD4C-DD38-D047-5387-1C158CCDF15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22828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099226E-E7D0-7E19-4F8C-663BC7C9DC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9EA6A0-D0D4-482B-C322-2344BEEFDD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254975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2ED7D5-6E4D-C161-F16E-F829879CBA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032869-CF49-741C-E268-A95E915CC36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40312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08F5A2-6786-B7C0-4963-6C579891E1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6C87CE4-62F4-D4EC-0CD0-1CA2DE8E6C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55851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4427FFD-7CB5-2C3D-D5DA-7ECDE454B4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AB0F95-B3C5-E52F-5807-CDE7A56CFF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19051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44D015-44CA-724E-DCEC-D7A893CD15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6FBD38-9BA5-F9C7-E30D-B2CA55C6AF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14417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77D448B-EA1F-0C3B-80BA-28EA5F2402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205A74-F8AA-2513-52B3-83D34825B5D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28327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034FA6-9FAA-B974-417F-CD9BD6CA54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418DC65-39D6-2FBF-FC80-09BD1F80F48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73060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B09900F-09C0-8D80-0F2A-A1B6A66807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C3D2B36-36A9-277B-8030-955A966F9C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95280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84198-D572-4E6B-D7B8-BC0313D026E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E62E699-7E4A-EBCA-A3E1-C36C546A2B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13946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9ABD77-32CA-D243-2A47-5BCFB41069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CDD5368-8D4F-D70C-27F0-292A57ACB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608408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950E61-D140-DF1E-FA13-55DF9D11D8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BA14E27-D455-AF4D-60BD-4A402FBB35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2669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860599E-B2A0-BCCB-8EAB-92CF6F60D6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2EDC414-EBBB-0B2E-36A7-52744523D2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18082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3C4EEC4-FC8F-138F-C74D-A1620CC33F85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defTabSz="914400" eaLnBrk="0" hangingPunct="0">
              <a:defRPr sz="60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F4243960-92C3-4618-BEA2-C097D58A41D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118056973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563F03-83C6-A263-9D8C-AD5EA17C26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CA8688-D7A1-9B02-3107-D96C0B204D1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0451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E7BCAE-481E-9884-6476-82FF94968F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2BAA0F-0023-1145-9350-0DE9441A008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72216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89AC1523-203F-14D2-40F9-25191FE5ADC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17DCC644-A4F4-F195-E989-4965D4508E8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D4B91E8-D6B4-5A45-E157-2E0B2A1FC43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01B89960-F76D-4A5D-9F55-0C8DBA0E339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0270385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A50323C-0B86-BF9D-5148-08DA8FA383D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D383CE4-A302-BC8E-D316-215F6FEF2F3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C6542F9-E812-F475-01D9-D85BBCF6F85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FF97B212-E924-72E4-720E-3DCE03115988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175305-613B-D1C4-CA9B-A561AB175A6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ED9E9EAD-3D20-39BA-032E-C29EC47124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1159228C-825D-4F9A-82A9-DBF77AC9084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1525981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537DB82-6CC3-D463-85E2-9466D474242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80C3BF2-C7BE-2974-F757-DCC8FE261C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073C3BDC-F8EC-63A1-37F8-4A8791C6711E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43BC8C16-5232-4379-6EA3-38077081474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501A9DE-36CC-965E-83F2-C56ED4DF40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35FB9C7A-7352-C53A-9A47-E8259644767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103603D-0241-60B8-8079-BA00F3A71E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10DC7099-86D9-4FB7-9146-FFEFA7AD346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4869640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FE5098DC-7A1F-A47C-6563-98899BA476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 defTabSz="9144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75DDCE00-EE25-45AC-883E-9E6A14334E8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655122348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578E37-1E58-239C-C4C1-39160D1961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870962-CA12-C930-4375-C17262A78A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73968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188CE46-012B-D476-DE8F-903D88B1EE1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9091A-BEFB-D69F-2449-CA765592ED3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92566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D9420FC-3322-2EAF-8C68-6E5E806614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B7F740-CFA8-34BF-B000-CDA9DAA0C59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7347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CA48EC84-B8DA-D064-5267-A1843C339A7C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4D46574-4116-731A-3783-9EAFAAFA99D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C3E5093D-CE97-DD6C-3508-9143473DBF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FE2DDDA0-2E70-4DAA-A89B-6B7BB987B3E1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42514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82D717D-8CD6-149E-067E-798D8969279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DFE8A1F-203C-0A51-0CFF-6A10D7930D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F499CA-5609-F13D-991A-FFB9080F547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3A3FED7-CBD8-E901-D1EA-10D32DF5D3A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84E879D-B503-0396-FA8B-C5514D16057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192E7F2-0E8E-6684-863F-02A126D28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47DDD391-818B-47E4-9EF5-F493614C1D23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4477072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4B20A7E-0FF9-16A1-A1AB-013043ECF5E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6F172D3-DB61-89C3-EFD6-AFF32C3FF5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7F88E3C-6878-1159-CFF4-1757BF5278F1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728C2D5-C7C4-A2C2-216C-2B441D69FBE7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24A8AA1-CFB0-FCA6-0636-D55DF4BDC78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95C15B92-9787-2F67-FF1C-87716002A25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3E85876-53DB-EA55-7357-2770162D3AA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89123887-219C-49A6-9435-3F9CEB566D4D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5956678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455305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4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4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65590146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9" y="3440557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79558679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2314313-B1FB-8F05-020B-2321639436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A0AAF7-2658-CE96-8E98-7262C51DE2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22037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ABE7C6A4-1323-4551-9ACC-7A5353F3A6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4A6C2E3-D7E3-D6F7-1B55-933C8C3B78C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9526F3E-06CC-25FE-CE06-F75AB505D13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5315B1F7-7C93-4812-8292-DF7C330E7655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0679370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A0ED4AF-3DB3-8188-638E-2B2731AB291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7C7E207D-DF34-AE2C-7E73-C514A8CEF5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A6618EB-B594-1202-FCBA-50C2033C1F9B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D6ED0E91-5801-2A34-D0B7-CC33E3E006B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C8BA461E-3602-43C9-39FC-94A6C65C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34308CBE-76B2-E2E3-3A38-FFA561595E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93E6BB84-E6A2-4854-B508-EADDCE0984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0594610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5B14AEDB-FE2F-9994-9315-8CF282B6EFA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92EB5B0-E44B-8425-7241-7A701A9309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C5C591EE-3708-94CA-97C0-105274E3A1C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38581DB9-C5CF-5AD0-9B7C-E28D4615D92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A7E2FA-1713-7586-1586-0F3081D4B8B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932FEC3-1B70-2223-E1B2-87B6C834A73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834C81C-9EB7-BE4E-8136-1D8EB405628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F032448-8A75-4886-B41A-A15A70A8468C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9389941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029791D-9DF8-F65D-5821-20F2B02EBD8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AF4FA1FA-115F-47BB-AA12-97A07BFA27E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038752348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4C6EE3-1E9E-DCEB-7ED7-8D7D2316ADA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4F531F-4397-2757-0D4D-3D22ADB8C2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01683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67D0C1-7363-165E-5ABC-4D2B5F46B64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27896-C165-C9E1-4962-28F9733D9D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28894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BC9024F-08FD-FC5C-654F-B89634A32D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06D148C-1373-9778-356B-33A0AF41A6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50910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9367E1B-FF57-60C3-E1FF-F8B9986292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FA3F489-4B28-ECB5-FD97-B6C50C04D2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66710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2E7CEC-915A-3C15-B0B0-1703105642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6BB716C-D868-DC8B-8CC7-D5A76CB3E5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1024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FFD2BAE-D693-EBA6-CB57-236FCD4084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631A7DF-85B0-5C98-5E72-50C5079C57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967867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C84E818-8AF3-E3E2-35DB-6FBF7AD7E3F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B7A1B83E-A8BC-4609-A0E9-8163985EA31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723491864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CB7AB99-257F-223D-1249-61D423D5EC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B99E9C-FB7A-AECE-2422-352080C4E4B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65430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BB482E7-D84B-8F6F-696E-34FD312CDC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BFAE125-FE67-E3D7-D30B-045576FC89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59756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3406492-2C3E-4490-FD9A-470569541A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EDBB0BA-7A3D-FA9B-EC93-CECFA297D03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52892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9D527F8-48AB-9207-F49C-86DF021771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7E57C9-3779-5896-FD86-1D5D7A5FD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21024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35921A-E4E5-9902-58D3-DBD763497DB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D4099A7-259D-4D3F-4B24-D327579C59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0672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CB6B88F-55FA-71E5-F93F-7DCD75F317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506BC6-EF0F-0656-72E5-22A4D79906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15600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A17053-0A8B-D113-65AA-6E0514B9FE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508BD8-E324-956D-CD68-52133DD7EC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14721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3D294E-45AD-1750-46BA-D99C88C023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0C374F-919E-8F4A-235A-5FCB7A318B8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7235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B3601D-F5C0-C525-F1FF-5965DA5727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9A3807C-0155-68B2-11D4-2149660DB6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2456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997041-6FC5-333E-290C-F9ADAA22C7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5CD6CE-41C3-FF2E-2542-979B3186FE5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343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2CD691-64C9-B45D-D305-1D78FEF33E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AF45761-2AE8-4CD6-B7D2-54BBE6C46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5040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6467AA-31FD-8045-013C-9D4D894C59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CC6D63-B5F5-BA8B-2B76-951652587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38309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058FBB-5F79-B542-E5AE-F5B38DCDB0E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74C47AC1-7EAC-455D-9F4D-44CB630B5C4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418175503"/>
      </p:ext>
    </p:extLst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0F6FFC-3C25-D3D2-9C28-1B00C55A13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316B2C-05EE-BF18-238E-644D81D34A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405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87F455-61C2-3F0F-B9A2-2FC5E053F9C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892B9C-FEB4-5945-6EB4-D61784E3DDA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83226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71D5AD-84EF-50BD-8F27-6A26BD3DE7D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E5908A8-4E39-E1C0-B3CA-3B03FE9DF36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90553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5D965DD-F67D-740C-5D8A-55692791E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C392DD7-0FC8-98BA-771F-28D21ACD52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79865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DFD059-552F-BD19-0E91-CB241A383DD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92A438-08C8-1865-69B4-95A6B33357C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89248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276A3D-9E8C-1FCF-56CA-F52B5FAFEB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DB1953E-DC52-0EA6-27BA-70A1A74B0E5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308212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129845-5EBC-98AF-65E4-1D416C82D6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3A0A630-1E9E-A4D3-92C1-EDD3BDC253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498726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140562-EC5C-E3B1-0AA2-07C230E8C0F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4369DB-C08A-C321-945C-9106A826E7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93556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650F2D33-7570-EE7A-AB44-0857F20C6F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82BA5809-7A15-475B-BF25-1FAC9BF30E80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800823568"/>
      </p:ext>
    </p:extLst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4410D1-67A0-E0EA-E366-4BCA584361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0B556C-6054-BDF2-6284-022E0E2520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50865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6E414E1-09D5-EB3F-F57F-5C66AA41D54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5884DF9-9D26-8BD6-B7C4-D5793EC508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29842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1D318BC-620F-4840-3989-9BEF74B2DE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94BFB63-01F0-A173-2699-9A9C801A6F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90393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63C3D7-ACC5-A34A-334D-DD152349641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E8F09A-F249-5AAD-7A4A-9AD580C297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14689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A56A8B-8BE1-1D3F-90FB-88443540BB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966B1E-81EF-40D4-868D-7203BFD4F5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38402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A5427CB-2175-9AAD-6F4A-197BB554046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AE4C17D-1B21-8E42-040B-5EF3B61817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5585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E382313-30BC-1156-789C-600A21B594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BE47FA-4799-D57F-40E2-B86F0D323FD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36827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67871-2ECD-7F44-8644-4E0740B637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FA400F4-0B1C-990C-C490-7AC501C006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62051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E41555-B6BE-2DBD-7CAF-C0CFB7CD7A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D81A53B-846D-E59F-FD0A-23BB57CF6D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49795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166A56-FF81-C9D2-35BA-21607B3558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857E88-5E85-D1F9-0C45-9DA1A58DA85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41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85CE18-A5FB-D2DD-8EC1-3DD434C148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9BDB8C8-BF9E-710D-E0E5-305869DECEE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07599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431384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320905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56752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1869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96822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51909525"/>
      </p:ext>
    </p:extLst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24018829"/>
      </p:ext>
    </p:extLst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41344186"/>
      </p:ext>
    </p:extLst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48146501"/>
      </p:ext>
    </p:extLst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37196361"/>
      </p:ext>
    </p:extLst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47124220"/>
      </p:ext>
    </p:extLst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26858908"/>
      </p:ext>
    </p:extLst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7222408"/>
      </p:ext>
    </p:extLst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47902112"/>
      </p:ext>
    </p:extLst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019777-B1E7-1314-8FE4-F8A8D0A9CC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2DF78-E42E-98EB-0E62-545A9C1C8C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30854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756233626"/>
      </p:ext>
    </p:extLst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E456E0-6D5C-8EF4-B6DA-AAEA90509C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99D4341-7143-E17A-146C-840FAB542B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46094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4CE41-D101-059A-FBEC-22137C795B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8DEBE4-EB86-3DC4-0A05-02864B49A9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47366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9AE4672-8408-F11A-9B89-9A63B6129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E9B4D7-4587-3E46-F166-9F73C655BC7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2971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D6E9D5-8D17-5463-65BE-03E959B222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38A6F5-ED44-D476-BC1A-77AFC22EA5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64439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E50C56-4104-42EF-9231-91D78B3994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771EDD4-48B7-23C9-A44E-0054B0AC9A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96555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282044092"/>
      </p:ext>
    </p:extLst>
  </p:cSld>
  <p:clrMapOvr>
    <a:masterClrMapping/>
  </p:clrMapOvr>
  <p:transition spd="slow"/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0B0DDC5-3EB3-97CA-A4E8-F64BA99ABE4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defTabSz="914400" eaLnBrk="0" hangingPunct="0">
              <a:defRPr sz="60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427509AF-9302-442B-ABEA-449F2A8508A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742098709"/>
      </p:ext>
    </p:extLst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D1B632D-312E-E18B-B5BF-C43CB896DB9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28237F-6EE8-A48A-2749-401B62B8C2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34271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BDD84C-A543-0945-1EB2-5DA538754E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47A131-0C0C-5DDA-3D4A-EB0251639B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870828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4ADEBD8-B126-DEBD-ACB3-370D23AE6A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11E79EB-3266-59C4-0000-7C86FAFCE4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9F938C-1CEA-3155-FA04-608D2F1C845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64125C1F-924F-4555-8EAC-13A3B782E1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2033624"/>
      </p:ext>
    </p:extLst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C6AA416-02A5-7B52-8E54-FF532C95C93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CE6F3077-47C5-1D36-068A-620A30C8297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727AD04-448B-F8C6-3CCD-B58D28C25BF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1AF5F1D-7459-CA4D-2D2C-9DB1210012A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4575ABE7-4AC8-2297-39CC-DEFC569BA05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E2C9309-0D32-CEF0-5C75-556C789945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89BA46EC-D251-49EB-BE21-85808B02DC0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6493833"/>
      </p:ext>
    </p:extLst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5C61B35-BD87-D757-243F-D5F37EA37C7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EBC3B41B-65B3-BEE9-FD0E-E3FF6195E0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7F232DDF-7600-D379-A171-4080814658B4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99B246C5-E8E3-402B-F0FB-61921252A77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F194AB-9611-CED0-86B9-9A9631C5CE0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33454D7-D20D-1B35-2BD5-6C60686BDD0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5F3FDEB2-BCE3-454E-972E-43FEB76EC3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E296F810-F517-4743-A0D8-77BD4FC830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2980056"/>
      </p:ext>
    </p:extLst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657A275-AEE9-6A6E-B8C1-C81D9E03F19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3"/>
            <a:ext cx="450850" cy="395287"/>
          </a:xfrm>
        </p:spPr>
        <p:txBody>
          <a:bodyPr lIns="0" tIns="0" rIns="0" bIns="0"/>
          <a:lstStyle>
            <a:lvl1pPr algn="ctr" defTabSz="9144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63600460-9972-4E4F-BF5A-7D1DB17356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991700874"/>
      </p:ext>
    </p:extLst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E541EF-D0C5-2EA0-6307-E2253332A6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C755E4-C7F4-E918-3AB0-45972C3FFFA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26447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857857F-6393-3002-DF5B-EBF133F6127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7908193-C8F1-92B7-86D8-DCC18F4F56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810733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A77420-0426-8B25-2038-D711687723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E9D4DB-D683-55ED-E10D-5B9737CF124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76127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281ADBF-45BD-1637-11A7-7004C99ECF7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7691800-8E28-BCB7-5030-D64B0C4703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C49B462-C4AD-A75D-9714-C24D78881A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B7AE3CAA-C3C7-48BC-A87A-109BB29EC35A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4240781"/>
      </p:ext>
    </p:extLst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6300398-8196-0B7A-AB4B-99D92F44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6A29EA0-BB06-10E8-4FB5-C6249DA869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7346D22-7C09-6DEE-FCDD-8B0B1A72D181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B05C1C1-9831-65B5-8D2F-C1034063F02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BB052C-CB49-3A03-C135-C15C1CA0B6B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66A373-B27D-1F8A-3730-554A2C1F38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4585D396-0AE8-4F4B-BF40-C28BB8ED22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9591687"/>
      </p:ext>
    </p:extLst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225E426-FEF9-21A2-B70C-003BCBC4879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3FA3CBB-2DCC-4E27-7737-62F058465B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5575AC1-29E4-3107-1885-93AC61241929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97008C6-5BA2-8828-7140-D71B5525AD8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2304FF0B-8516-B8EF-20FB-A164C7EB01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3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565FA2-DAA9-CB66-E075-B92FAA87AD4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798B387D-D5AD-E5BC-5499-340DCBD803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864157CB-ADB3-4391-BE83-1A21BC4682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5883086"/>
      </p:ext>
    </p:extLst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844347259"/>
      </p:ext>
    </p:extLst>
  </p:cSld>
  <p:clrMapOvr>
    <a:masterClrMapping/>
  </p:clrMapOvr>
  <p:transition spd="slow"/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56689586"/>
      </p:ext>
    </p:extLst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798769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5899653"/>
      </p:ext>
    </p:extLst>
  </p:cSld>
  <p:clrMapOvr>
    <a:masterClrMapping/>
  </p:clrMapOvr>
  <p:transition spd="slow"/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21438427"/>
      </p:ext>
    </p:extLst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956E49-1711-CC86-7BD4-B978E9FCDD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0026213-6ADE-E4F4-9796-0843663C6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40520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41572545"/>
      </p:ext>
    </p:extLst>
  </p:cSld>
  <p:clrMapOvr>
    <a:masterClrMapping/>
  </p:clrMapOvr>
  <p:transition spd="slow"/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79753586"/>
      </p:ext>
    </p:extLst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41825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9558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660171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087818630"/>
      </p:ext>
    </p:extLst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170870584"/>
      </p:ext>
    </p:extLst>
  </p:cSld>
  <p:clrMapOvr>
    <a:masterClrMapping/>
  </p:clrMapOvr>
  <p:transition spd="slow"/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36936513"/>
      </p:ext>
    </p:extLst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826364311"/>
      </p:ext>
    </p:extLst>
  </p:cSld>
  <p:clrMapOvr>
    <a:masterClrMapping/>
  </p:clrMapOvr>
  <p:transition spd="slow"/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22960" y="758952"/>
            <a:ext cx="7543800" cy="3566160"/>
          </a:xfrm>
        </p:spPr>
        <p:txBody>
          <a:bodyPr anchor="b">
            <a:normAutofit/>
          </a:bodyPr>
          <a:lstStyle>
            <a:lvl1pPr algn="l">
              <a:lnSpc>
                <a:spcPct val="85000"/>
              </a:lnSpc>
              <a:defRPr sz="8000" spc="-50" baseline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25038" y="4455620"/>
            <a:ext cx="7543800" cy="1143000"/>
          </a:xfrm>
        </p:spPr>
        <p:txBody>
          <a:bodyPr lIns="91440" rIns="91440">
            <a:normAutofit/>
          </a:bodyPr>
          <a:lstStyle>
            <a:lvl1pPr marL="0" indent="0" algn="l">
              <a:buNone/>
              <a:defRPr sz="2400" cap="all" spc="200" baseline="0">
                <a:solidFill>
                  <a:schemeClr val="tx2"/>
                </a:solidFill>
                <a:latin typeface="+mj-lt"/>
              </a:defRPr>
            </a:lvl1pPr>
            <a:lvl2pPr marL="457200" indent="0" algn="ctr">
              <a:buNone/>
              <a:defRPr sz="24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  <p:cxnSp>
        <p:nvCxnSpPr>
          <p:cNvPr id="9" name="Straight Connector 8"/>
          <p:cNvCxnSpPr/>
          <p:nvPr/>
        </p:nvCxnSpPr>
        <p:spPr>
          <a:xfrm>
            <a:off x="905744" y="4343400"/>
            <a:ext cx="740664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1911037"/>
      </p:ext>
    </p:extLst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marL="0"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654101589"/>
      </p:ext>
    </p:extLst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Заголовок раздела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2960" y="758952"/>
            <a:ext cx="7543800" cy="3566160"/>
          </a:xfrm>
        </p:spPr>
        <p:txBody>
          <a:bodyPr anchor="b" anchorCtr="0">
            <a:normAutofit/>
          </a:bodyPr>
          <a:lstStyle>
            <a:lvl1pPr>
              <a:lnSpc>
                <a:spcPct val="85000"/>
              </a:lnSpc>
              <a:defRPr sz="8000" b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4453128"/>
            <a:ext cx="7543800" cy="1143000"/>
          </a:xfrm>
        </p:spPr>
        <p:txBody>
          <a:bodyPr lIns="91440" rIns="91440" anchor="t" anchorCtr="0">
            <a:normAutofit/>
          </a:bodyPr>
          <a:lstStyle>
            <a:lvl1pPr marL="0" indent="0">
              <a:buNone/>
              <a:defRPr sz="2400" cap="all" spc="200" baseline="0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  <p:cxnSp>
        <p:nvCxnSpPr>
          <p:cNvPr id="9" name="Straight Connector 8"/>
          <p:cNvCxnSpPr/>
          <p:nvPr/>
        </p:nvCxnSpPr>
        <p:spPr>
          <a:xfrm>
            <a:off x="905744" y="4343400"/>
            <a:ext cx="740664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44383"/>
      </p:ext>
    </p:extLst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822960" y="286606"/>
            <a:ext cx="7543800" cy="1450757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22959" y="1845734"/>
            <a:ext cx="3703320" cy="402336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3440" y="1845735"/>
            <a:ext cx="3703320" cy="402336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617554287"/>
      </p:ext>
    </p:extLst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822960" y="286606"/>
            <a:ext cx="7543800" cy="1450757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846052"/>
            <a:ext cx="370332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2000" b="0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22960" y="2582334"/>
            <a:ext cx="3703320" cy="33782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63440" y="1846052"/>
            <a:ext cx="370332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2000" b="0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63440" y="2582334"/>
            <a:ext cx="3703320" cy="33782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4132254288"/>
      </p:ext>
    </p:extLst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4012700887"/>
      </p:ext>
    </p:extLst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" name="Rectangle 5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x-non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737330831"/>
      </p:ext>
    </p:extLst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4" y="0"/>
            <a:ext cx="3038093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3030053" y="0"/>
            <a:ext cx="48006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2900" y="594359"/>
            <a:ext cx="2400300" cy="2286000"/>
          </a:xfrm>
        </p:spPr>
        <p:txBody>
          <a:bodyPr anchor="b">
            <a:normAutofit/>
          </a:bodyPr>
          <a:lstStyle>
            <a:lvl1pPr>
              <a:defRPr sz="3600" b="0">
                <a:solidFill>
                  <a:srgbClr val="FFFFFF"/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600450" y="731520"/>
            <a:ext cx="4869180" cy="5257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42900" y="2926080"/>
            <a:ext cx="2400300" cy="3379124"/>
          </a:xfrm>
        </p:spPr>
        <p:txBody>
          <a:bodyPr lIns="91440" rIns="91440">
            <a:normAutofit/>
          </a:bodyPr>
          <a:lstStyle>
            <a:lvl1pPr marL="0" indent="0">
              <a:buNone/>
              <a:defRPr sz="15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349135" y="6459788"/>
            <a:ext cx="1963883" cy="365125"/>
          </a:xfrm>
        </p:spPr>
        <p:txBody>
          <a:bodyPr/>
          <a:lstStyle>
            <a:lvl1pPr algn="l">
              <a:defRPr/>
            </a:lvl1pPr>
          </a:lstStyle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600450" y="6459788"/>
            <a:ext cx="3486150" cy="365125"/>
          </a:xfrm>
        </p:spPr>
        <p:txBody>
          <a:bodyPr/>
          <a:lstStyle>
            <a:lvl1pPr algn="l">
              <a:defRPr>
                <a:solidFill>
                  <a:schemeClr val="tx2"/>
                </a:solidFill>
              </a:defRPr>
            </a:lvl1pPr>
          </a:lstStyle>
          <a:p>
            <a:endParaRPr lang="x-none">
              <a:solidFill>
                <a:srgbClr val="637052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8D9FCBBA-1C65-4B54-A4D3-9FEB616E67CB}" type="slidenum">
              <a:rPr lang="x-none" smtClean="0">
                <a:solidFill>
                  <a:srgbClr val="637052"/>
                </a:solidFill>
              </a:rPr>
              <a:pPr/>
              <a:t>‹#›</a:t>
            </a:fld>
            <a:endParaRPr lang="x-none">
              <a:solidFill>
                <a:srgbClr val="6370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547322"/>
      </p:ext>
    </p:extLst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" y="4953000"/>
            <a:ext cx="9141619" cy="1905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13" y="491507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2960" y="5074920"/>
            <a:ext cx="7584948" cy="822960"/>
          </a:xfrm>
        </p:spPr>
        <p:txBody>
          <a:bodyPr lIns="91440" tIns="0" rIns="91440" bIns="0" anchor="b">
            <a:noAutofit/>
          </a:bodyPr>
          <a:lstStyle>
            <a:lvl1pPr>
              <a:defRPr sz="3600" b="0">
                <a:solidFill>
                  <a:srgbClr val="FFFFFF"/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" y="0"/>
            <a:ext cx="9143989" cy="4915076"/>
          </a:xfrm>
          <a:blipFill>
            <a:blip r:embed="rId2"/>
            <a:stretch>
              <a:fillRect/>
            </a:stretch>
          </a:blipFill>
        </p:spPr>
        <p:txBody>
          <a:bodyPr lIns="457200" tIns="457200" anchor="t"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22960" y="5907023"/>
            <a:ext cx="7584948" cy="594360"/>
          </a:xfrm>
        </p:spPr>
        <p:txBody>
          <a:bodyPr lIns="91440" tIns="0" rIns="91440" bIns="0">
            <a:normAutofit/>
          </a:bodyPr>
          <a:lstStyle>
            <a:lvl1pPr marL="0" indent="0">
              <a:spcBef>
                <a:spcPts val="0"/>
              </a:spcBef>
              <a:spcAft>
                <a:spcPts val="600"/>
              </a:spcAft>
              <a:buNone/>
              <a:defRPr sz="15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260569373"/>
      </p:ext>
    </p:extLst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lIns="45720" tIns="0" rIns="45720" bIns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4093905119"/>
      </p:ext>
    </p:extLst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414781"/>
            <a:ext cx="1971675" cy="5757421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1" y="414778"/>
            <a:ext cx="5800725" cy="5757422"/>
          </a:xfrm>
        </p:spPr>
        <p:txBody>
          <a:bodyPr vert="eaVert" lIns="45720" tIns="0" rIns="45720" bIns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pPr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pPr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073564616"/>
      </p:ext>
    </p:extLst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510418486"/>
      </p:ext>
    </p:extLst>
  </p:cSld>
  <p:clrMapOvr>
    <a:masterClrMapping/>
  </p:clrMapOvr>
  <p:transition spd="slow"/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301329628"/>
      </p:ext>
    </p:extLst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472383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5D2099C-429F-1B80-CD9A-84F04CA7291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2CD8C4-ACAB-680E-C2EF-7F7E11CA898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85193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64899290"/>
      </p:ext>
    </p:extLst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35E5272-D173-DB46-2F81-74BF35C154E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005D7F-C9DB-B9B7-3E78-28B02390B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41871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101477-6C03-DFB9-A4D0-23298489349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68809F-1F81-BDDF-DCAA-71835A36F06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28423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EDECDAD-408B-268A-9BB8-DB24331C6AB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DBEE7D-C19F-455E-C7F5-8B435B6E222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734177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3768A1-3A36-8E70-5157-C637F4615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FDDA4D5-4DA2-51F8-7BF5-E434AFED36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23479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27349C-43BB-1761-E11D-8D0F394C95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87B19B-B2C7-B233-59B0-D43E1B78E7A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525918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03B69D7-B3D7-C2DF-7F5B-D6BEEFD9F4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>
              <a:defRPr sz="500">
                <a:solidFill>
                  <a:srgbClr val="FFFFFF"/>
                </a:solidFill>
              </a:defRPr>
            </a:lvl1pPr>
          </a:lstStyle>
          <a:p>
            <a:fld id="{6D3169F8-9621-4F96-AD84-97725B189C6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043196374"/>
      </p:ext>
    </p:extLst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5A0556-15B0-5259-F49A-1D1F3C5BC0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4B0CB8E-49B5-6F55-37C3-3C8812061F9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06412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8BE4858-FFB7-FD4A-A6BD-59F2A990249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540AD2F-8F08-947E-3853-D7E1D4F6BE1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23802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DC854010-0C59-A1A4-C21A-8204CCFB8C6D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55ECF04-6F82-02AE-2C79-5531B7A499D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13534C9-6968-73A2-0759-A3F3AEB501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91034736-82D6-44FC-9F1B-24C5C032CAC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764673805"/>
      </p:ext>
    </p:extLst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671688C-DFCA-C415-FD8D-2CE6870EAED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F2A80EA-C5C3-91EC-CE59-C92D68BDA17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0EC9FFA-9369-3CA0-1FF9-951453A7C3F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7D466F04-9065-3621-C6E1-6090ACC5CCA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54DCFBA6-632F-1E30-EB0C-CB4AE578E44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18E8FF8-DDD1-2F88-C526-97724C75F4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4AE237EF-1C90-4DD0-A83F-6EE36AC20DB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64386145"/>
      </p:ext>
    </p:extLst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ED22BD8B-71F8-1581-4407-7A17A313499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CB5F326-633A-55B2-9BE8-57002835EBE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9908A156-E449-9BA4-8A43-773F35DC18C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4EA0796E-229D-22C3-CDF4-5DAEF6CFC70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1944B98-4BE5-585B-DEB2-38E9C29F845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65F6A89-BC89-2848-6E2F-0CDA41EBF2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08780BD-96B1-0D87-689E-EBCC862907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F948A65A-90F9-444D-BE2A-821C7AC3DE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24471999"/>
      </p:ext>
    </p:extLst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4E00FF-103C-E836-B253-F2E8DE5EEC3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2AE647-5EE7-1F2F-4F1A-42282C99BEA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23430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992308-A904-6A34-063B-2498016857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119E72A-EA39-A955-7038-88895024D56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9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71604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982345793"/>
      </p:ext>
    </p:extLst>
  </p:cSld>
  <p:clrMapOvr>
    <a:masterClrMapping/>
  </p:clrMapOvr>
  <p:transition spd="slow"/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3CB410-407B-D120-B021-7312632586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A7E143-9C8B-7C94-ED01-43F230AED9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84514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5888856-40AB-9EF3-4370-26A0B3AE986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F74987D-8D77-74E2-0A14-99145E367A5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94CC3CC6-D278-C9CD-F31B-A7611815B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C636B50A-61FA-46AF-85F4-E457ED9C443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34984737"/>
      </p:ext>
    </p:extLst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D3116EAA-163F-D492-4B92-53B5A15DEEA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86F7633-1060-2305-2B1F-E9998B3D92A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DDD9766-B724-0E53-6195-9B886539B4C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77DFBCD-B691-8954-75EC-C9D723A3A08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A8674D9-DC50-B1C3-62DF-5BA98487242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782FD2-5F71-4348-94B1-A2FDCBD8644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1990D971-E10F-4628-B96C-6DE3DC2548A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160722839"/>
      </p:ext>
    </p:extLst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C11E705-172D-6BA8-7192-31AFE27AAEE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3ADBB3C-69D8-ED6F-FB53-398262A50F81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612EB28-2F78-A5B0-A9A2-9C80BC02C14A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914400"/>
            <a:endParaRPr lang="x-none">
              <a:solidFill>
                <a:srgbClr val="000000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A28C3D26-2A4A-960B-A611-63B6029243D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91440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A03029B-2B97-3E57-B2C6-A596209FE52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52326179-6CBB-DF07-C8AF-5309A62ADF9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C845512-6508-613F-BFDE-3F0B43CE04A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585D773-BECE-4E7B-859B-CFBF727F7EF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00676225"/>
      </p:ext>
    </p:extLst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8D2BDF-1A62-7BE3-62D4-09C08BFE3B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CFD3BBE9-59CB-4628-9850-A8D24E52C8F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764280291"/>
      </p:ext>
    </p:extLst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83458B-196F-5153-1448-2AFD6F362D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FFECB4-2B4A-A0B0-2D4C-DCC2929BAD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70872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A85195C-2B69-E498-4E66-32FC80F388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333D25-A50C-822A-3110-EB01028D67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50849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D6A4A3B-883C-F046-18B9-3C694CBEB1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2E2F4B-6830-CA54-723C-214E327B0CD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441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7DD13A0-3929-075A-BE94-605984AC509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928C35-B8C5-C435-68B5-CF8518678F3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509942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13E95C7-9296-09F6-00A0-33E291A0C7F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7983356-CF63-2A55-32E7-3C7194DED6B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869979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416FF6-63AC-91C9-9590-C7053422CBE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41C8C834-0018-4668-B564-DB6C47F12CDF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859372266"/>
      </p:ext>
    </p:extLst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23D6DD-EC7A-6EA5-9565-F881CC2F34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03063A-26A6-4673-0748-18A6D6DEBC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48892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C3E9D1F-85FA-4C1C-0070-0C64202FC26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7EC164-7B4A-A496-B756-0A3386831E7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23373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B5E096-A277-28A4-00CA-9D22E3FE35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18BA90-2864-521D-7940-186DF61090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47432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9208FBD-274D-1D3E-A156-D85B77AF38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D31BE8-8FE3-6BCF-1861-CF91EAD350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439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A2D02E2-13E8-A427-BC80-88BB87A81D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4EB1D95-0335-3F01-23F0-12AF000B41F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91857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2B2D27-44E1-65BA-D1CA-DFBD523F83D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069708-8743-1CB3-710D-823B5163965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82946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B6B63C-5D1C-D22D-B6A5-FF6C53350EE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C95DC5-FAB9-BC07-7656-D5396104C03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12849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F592A-D12F-4356-D7CC-D00C6F6B20F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F7EFC75-D651-6C89-5FBE-1B7EAF17EE1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94752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FF6173-927E-A16E-3A74-3CAAD90BCE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051AA54-BEFA-57F8-275F-025F776DABA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40930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E87309-C681-47B4-EB59-2CD738C65B5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D8A41A-D83B-9B25-6CDE-E6D2DCC344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96905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EFAEE4-477B-D5A9-C571-F3C38D87532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A867A8F-3DEB-C687-4447-B35BD343FA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43044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2B882D-28A6-8308-1E8B-252E6E01AF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5A7D591-3A0B-E38A-F08B-6111FD56D6B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25086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AB86F38-37F1-6F30-341E-EFA5F9163438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08" y="73152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7D4D6410-1F53-E6EF-C579-75676B07DD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8F318345-CA54-ABB3-AAA7-7B8D4F7834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6DE52467-D59E-4F52-8E16-22334B575F3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567249478"/>
      </p:ext>
    </p:extLst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F7AD502-C907-2E14-96F2-26B42CBEFF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216084E-651B-2289-130A-BA2CFC718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C891142F-CE9C-19B3-5EE1-D02FA1A11A4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43DAD39B-0939-C807-C80E-A5F2E3445FF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97D2228-F272-44F2-F9DC-D20B1E6931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2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D422EEB-8D51-87AF-91F4-1EA3BD62DE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7C9ECD6D-778B-4E36-87BB-35371B5E22B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688853984"/>
      </p:ext>
    </p:extLst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E1C39A2-9D4B-F894-4C4B-DA57CE7326C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CAAD40C-AA29-C6A0-459B-CE4A6FA820E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68780E2-1843-4414-26C6-747AE9CDFF6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B874D43-B5A1-5FA6-A85C-C837A581A46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0CA2B2B-9A38-D730-3E2D-1470725F2B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558F571-F34A-D3CB-7B49-C92E7909BA2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32FF0FA-2834-61E1-4FA0-2AEAF0D783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495D1DBE-1411-486F-ABB3-43FD14801C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910585639"/>
      </p:ext>
    </p:extLst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42A2CB-3435-520F-B485-76F267B7176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577836-5DC4-924D-8D13-A8CB421A7C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53488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F528B-88AF-7EA9-6388-8C20E31CE5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8D7E15-CC74-7283-40D8-AA103DF0B63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78273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9D149CA-6AD3-24C2-81FA-06E0CC7E4BE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B844E52A-BF3F-4153-BD03-BE2A5E5DDF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084775700"/>
      </p:ext>
    </p:extLst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91EF9D9-B440-6030-3EE0-4546CF5E4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BE8472-1FBC-4ED7-0281-94B3307D51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07121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8D2DF4-61E3-0701-C534-263ED8D5BB7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C364DA-04AB-266B-9613-36FF3B2E50F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846965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A1ED86-D268-94D7-1050-2DDB9DAE62D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4F7322-0FA9-A3CC-8983-A5476B234C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23987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DBC5EC-C57E-5CD8-C8D6-817F96B1BE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ED5295-6ABF-958B-AA44-2FFB6250EF3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4683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542BCF-04BA-4978-E824-249815C3DE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161282A-E47C-7ECB-249D-1081AFE8D42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46218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3F5336-8F80-E5A6-F321-66557848AB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61EB9A-6492-F10A-7278-7223AE55158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89583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4A4580-B100-F6B1-D4B6-A0B43DC3FB1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E137A02-9E84-719D-EB82-B99B93814F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86043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20BA76-8613-879E-FEE8-CB8127F3D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85C421F-247C-A5E3-328D-4E17E4BF59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75484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7979C66-1B2A-E90E-806A-DCA735FE10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256ADB-5171-D12F-92EA-6D84BCAA9A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15965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A15B00-5050-5E41-0B50-5B8FA07741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7CC1CF-CBA1-2C9B-3ECA-8BC378C2E9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175442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E05C666-9659-1BB0-459A-7DAAB72782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21F192-3F8B-39BF-DD47-A5631C3553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11516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1A0D1B4-6982-F298-461A-C576B96747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FC82D8-B778-0E12-903C-3CC660AA31F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43263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E4449A9-4880-D379-3EED-17BDDB912CD6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F71134B-F702-3845-490D-4E7299CEE78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3DECDF5-C645-493A-7779-403AA6D53CF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DC31D7E7-8DB6-4224-88D1-00E8152EFAB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747840131"/>
      </p:ext>
    </p:extLst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AA5F1DA-70B1-233D-4E08-F23AF16C87D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0365F5F-D66B-EAA4-0FA1-7E4DB72509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F16DA834-3A19-D65E-4664-6578EE456F4C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2A06CC6-AC1F-B0F4-7E17-940CB018187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43845F2-1C6C-10B6-00F4-F008B37237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56FACF2-B353-BEFC-30C4-381D4BBEAF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11E6AF2C-6FDB-4486-9447-D6EFDBBC2B18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122927527"/>
      </p:ext>
    </p:extLst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1CED3A6-EE39-8C15-CF6F-CB01A452785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0570784-4171-D4D6-ACA5-04BE9E605D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4C2BE52D-0369-EA53-12BB-586BBA4B62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2F78704-0387-7540-E7E9-56B089A91E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C067B85-15E3-01B7-A4F7-F9A750AF95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06F3E6A-8E34-8129-CB9F-D4586AE71F8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91908CB-9223-EEF6-36CC-EA0B050E13C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133546B-A8EE-491E-A85D-A13DCB71EB0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099330475"/>
      </p:ext>
    </p:extLst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4FDCD51-4D1D-6773-A1E6-029C1924547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E6C8D340-0AC8-4C0F-8B96-79593A74B9BD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964115317"/>
      </p:ext>
    </p:extLst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017FC2-220F-86ED-9B86-F650206FE2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158975-624B-BCD5-99B7-14990DC82C4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01991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6B06674-255B-C481-D152-2EAFB78A9B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24F2C39-1B67-CAB7-1C3B-8FADBC98AA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12475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E1F444-0679-5359-EE84-9552EA3B715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749E4D4-DCC6-D8A3-F043-BAB7410AD2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44149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BD0E71-1DFA-279F-15F7-4F74C1FBF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113058A-B68E-D815-97D6-B8FB3CF301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104878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D7381E-E5CC-58C5-5E89-ECF42E31759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23CFB-5167-FBBB-75C4-FC0AEFBBDD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14259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B99AA-EDC5-2616-4F7F-737C19DA0DF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8396544-5D96-80F6-2B63-49613D64FB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953396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8F2A580-22FE-A63A-B32A-1A2B9CE4257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724346EC-AD20-4611-8F88-9033AE27CCFE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970058407"/>
      </p:ext>
    </p:extLst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3F908B-9734-8995-8D3F-D2BA654974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CF2912-F2D7-D9A3-9E3A-47CA76A33E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37187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9BB5CC-503B-2385-7DD4-88A00A4161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B917A1-9CDE-FF59-E5A9-6E66D889E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75225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8C65F8-3FF8-729F-88E7-CF43A7F835A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349234A-ED3B-9BF1-261A-3809128DADC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701299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C241BF1-E1E0-E9F0-30E2-6DC3886254A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0C5979-D77D-6396-DC0D-D95F34D460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710121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71B5963-7D61-E8D0-F18A-49B1A6516F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23BF5C-4340-E300-37BE-E4C2FB68419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82554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94EC088-CE07-9A11-6462-A3387C80599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164384-6B7F-088D-35F3-5F949F5B6A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57260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BB510E-81DF-0F54-E217-D0FDC0392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6DC457-A8F0-C0F8-B3A0-354F347CC47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92552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607583-0EDD-74E0-46A1-F98B2FB6AF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C3FCE3-D655-09BF-3965-68F366D8E5D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25877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FD9AC6-6168-BB03-3FA4-A387C07F04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3AD955-F090-0DF2-E338-9BC2A6BE45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39831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7B16FC4-D9D9-4E0F-B45D-834EFBAFF9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302703D-7115-F462-781D-2EE117CA7CA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33629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AF0206-0766-7581-2E35-3661912645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CDFD1D9-4E07-3452-444E-6802572C85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78424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DA8DBD-6E49-89F1-0022-AE36F7C51E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BD759F-8B87-C891-F438-337D33E9BF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55932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A15276C-7335-7955-4D80-3835716A827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2E452CA7-5495-43A1-80AB-A029DC371DC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235254617"/>
      </p:ext>
    </p:extLst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C060D09-3016-6A63-C70E-8C0C05C4423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4F6FF1-A310-C4FC-FB7B-F0A1A424B1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25411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AFA7771-3CE8-EEE8-CC31-5C0FC9C6F60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05493E3-BEF9-C641-1522-8A01E4828C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297553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780F4E-BE02-75A2-12CC-39D99CB38CA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450B8F5-FF3E-D262-8EB7-1B2652665D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3489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7B08DD-DE05-C1EC-4469-227C726EE9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A99D34D-EA3E-33EF-0195-C784B627B12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38568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BF5CB6C-51D5-967F-1E4E-860C9EBC41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DDE8CDC-C440-4D38-7EC1-7CBE359A43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96409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928418-E84A-DD05-9870-9F5DB366BB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9BB72C0-BDED-6C3B-3A2C-D318CB599B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0669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BF4029-03A6-6A5D-2B44-494FA6998E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955CCA-B982-E8A2-B81F-4A7A12D87F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45375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08E8678-7988-FF28-7E1C-099FE21812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6CB255-7213-2370-473F-3ED559B55D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39617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8930E4D-2D69-D9A4-40A8-3F58ADEDC34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4A661704-FC0D-4943-8817-5199E7E5F89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441577741"/>
      </p:ext>
    </p:extLst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61B022-CE80-3F7A-38ED-A6DDB01FB9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DFDADA-91C8-CA82-61EA-7093A019246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17408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8268E27-8F38-0D38-5546-0431C54860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8FF2F3E-9C67-D7FB-9D49-C7431EBAD22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7259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E6D4FA-6998-359C-39D6-D7FD862B363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D7B588-4CF9-F96D-6D2A-FF2BEBB2B2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17521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16634C-1621-7B0C-8406-68CCA8350E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709F06F-1AF5-F884-2E23-E90BD4EB6D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2930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65BF66-69C4-7C11-C2FA-302D252D73B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3FC04EE-FE30-251F-7168-4BAB052ADC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62767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D0F115-1176-F7A7-F1A6-FAD035AE62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E312C4-90E2-DB45-E456-2CE9D351EF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35701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60CC218-601B-7D30-06CB-0350322964C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9FABBA-168C-04E4-BBC4-9F8E17FC60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94500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E5A3DDD-4323-4B09-2000-120E5FAF11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0F54D0-DB4B-1D46-404C-5AA20B62E1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91071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9E814E2-1B74-20A2-875A-C934A12DA7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54BB2-CAD8-F218-9825-882972B421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055557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7EB82F-349C-D9CE-C798-758DBDE204E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BCD171-4D49-8C1C-E489-49D256EC7B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41066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698A7A-E7D4-7B0E-2470-57EA6D71D7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DF7A8E-0F8F-1464-D1AF-1515F40B29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36433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C29E76-0F4F-4F03-7317-A7D53A3EFB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91A814E-000D-5B72-DC3B-60C7A2B9B61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35903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496555-8FA8-0CEC-71B0-059EF7955E7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22D08F-7B94-E60B-887C-2546FFF6963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36575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4D8214-9384-E628-43C8-60B2EB1EB8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56767D-8B51-FE70-E7C8-73BB4BDF06E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91157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BAAA22-9D78-EC79-8C9A-2E7C3847DD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7C2D02-F61A-5885-A50D-2714CAF98A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12515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BB8484-AA34-6E11-2FB2-C03EFDD184E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8BEAB6-7B20-8D9C-CB13-D9929619CF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93482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592BE8-F7D8-3557-A8A2-F1FD26E63F4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95742F-A4AB-35D1-83AD-1038253DEFB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3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98918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EDE44B2-9F92-4741-35D5-4CCEF5C00C3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685800">
              <a:defRPr sz="400">
                <a:solidFill>
                  <a:srgbClr val="FFFFFF"/>
                </a:solidFill>
              </a:defRPr>
            </a:lvl1pPr>
          </a:lstStyle>
          <a:p>
            <a:fld id="{3296DC84-89D8-4023-9E22-C5FABCA7758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731876856"/>
      </p:ext>
    </p:extLst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D8B39C3-0595-CCEF-4112-4D4BD30E8B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5F7A9-2711-5513-8739-5871428424D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28329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ADB5783-72F3-7E05-47F1-7169D8D695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1B4635-F932-69EF-0E65-998FA7B3BA5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3061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14E2BEF-5844-8BE1-974F-AD7DF9951265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2CD2EE4-A407-DC1C-2F90-8EF04CEBDBA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0DB4A5F-B603-3145-F6D4-78D357E2F21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2F65A649-7AEF-4DAF-87D3-205077FF53A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299742225"/>
      </p:ext>
    </p:extLst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7676F1F-D4E8-8A20-4E30-73AA443AAA3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E3756EA-F728-B0CD-C5C1-99F0CB750BB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3335FAF-CF3F-A903-E714-89C728E7AE5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D13D20-CF5A-0F45-AEC5-1E092A3FD73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34579E6-DEF2-6848-AD6D-E4ACFD9186D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210F8E6-182E-B6ED-A411-2498177C0F5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73CECA73-696D-4A0C-AF3B-21719B71D3B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41212841"/>
      </p:ext>
    </p:extLst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BF41854-1F6C-407B-A10F-F672AC0E580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A5FA1D7-B741-80B9-96F2-58EFC8248FE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4A2C73D-CCA1-C718-826B-A39D9B15889D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54FCFD6D-5679-63D1-EF8B-9B7856FBFE0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73D8AE-CFAE-B65C-1427-0240AF0D66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C56909EC-1C98-D88D-3CFB-7CAE5E4CE58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89F256C-8430-F2CE-25C2-EBF442F76B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AE47AEB8-9F18-49C1-A371-F2270444A7B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739107784"/>
      </p:ext>
    </p:extLst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7497835-C556-5154-9373-46F6A97A6AC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685800">
              <a:defRPr>
                <a:solidFill>
                  <a:srgbClr val="FFFFFF"/>
                </a:solidFill>
              </a:defRPr>
            </a:lvl1pPr>
          </a:lstStyle>
          <a:p>
            <a:fld id="{A46E7167-4AF4-45B6-9444-1D8B66375E6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908548950"/>
      </p:ext>
    </p:extLst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109F05-824E-969F-0709-DB5F0C20296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AF5715-1735-B4B2-364A-AA4D53A46F3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979748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464C65-DC8D-0513-6EFE-0192B7FA44C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B6FE1C-3D43-CA03-6897-F50FB5FC0ED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245358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0F9B34-E9ED-6D0B-E9C5-7D48AB06A5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D531341-1B8B-3662-3769-2717572C823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3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4764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A8E70CC-4E64-F2CA-DEE8-2B620BF419D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09E3423-EBE4-E0DA-614C-C3A783AE276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1DD31AE-16A8-6EC5-8D9F-9663708CA8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BD708CC1-8D9E-46B5-93E1-89B06182A6B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32962734"/>
      </p:ext>
    </p:extLst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239AEC8-3500-C09E-7B70-ABB317B4AFC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2FEEDF32-4133-7589-C7E9-6F319CB5309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1F1F33D-C8B5-FDF1-AE07-1311ECEC1F6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EE1C594-6511-66F4-1582-572AA96166E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523CBE9-8E23-969B-FFE0-22D2D659A4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C98E9B8-8A97-FB6B-A77D-E045A99B083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ACE7CFAD-7ED5-445F-B8DA-083F5A1410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899163315"/>
      </p:ext>
    </p:extLst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9CCB5B4-1530-FA14-A38D-C04E8D32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F9C285B7-6937-8A00-3257-28D6C9A5C4B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41768C0-9CD4-615C-4699-A708DFCE4B9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3E61714-A4ED-8001-FFE4-CE9E464D33B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21CE9A-4B7A-D0E2-B5C3-B542A08F1CF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8ABB02A-E869-A6D2-8EA0-CD285AD18AF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A0BC1D2-B228-4873-262D-3CAC5663D7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02806C5C-0B6B-44F3-8D0A-BAFB8745A3E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617911840"/>
      </p:ext>
    </p:extLst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6BE6F83C-6340-26FE-1374-D25291D656F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59E97AA-29E1-7D43-A9C5-86ECDAFC971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0D73D6C-849B-1BA0-2D19-0672D29A5C4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874E030-D52F-462A-ADA9-D57FF6F4C58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427967599"/>
      </p:ext>
    </p:extLst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F672CDE-4119-1041-A1B1-FF084FA752A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4780473-7BEA-A75B-1538-F33EADF4AC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F992DB90-0797-7BF7-A348-384F77C4A53E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1123FAD-B41B-8969-9B3A-323053DDF8C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5CE024-000E-E0CD-E467-A81732F2B50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4CAB48C-0F80-A5AF-E15C-445CB8E553F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35AA179D-E2B0-4BB7-887A-D18BE44BB0C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433827774"/>
      </p:ext>
    </p:extLst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5034A6DF-E574-11F7-A2AD-6899B1F2E5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3E45751-E51B-771C-8425-1733AC1C67F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224AE4C-A5AE-0F41-ED5D-57834ED4CFBA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6A443F48-1320-88A9-B077-9889BF7344B3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E811D84-2676-623D-2315-9A014DD254B9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EAE56C1-1890-46C8-1596-A90899437C5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26FC8F20-924B-FB39-1E8C-595ABB0C4F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FEF5C489-553B-4365-A5F2-F0D09375A38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93282328"/>
      </p:ext>
    </p:extLst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307C9B-FF87-7964-D4E0-5C825FA165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467108-6873-1885-C89F-7EBD2A9EC4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82623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E9CFA8E-52FF-891D-C47B-A671DB4242FE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2F7D5CA-03A7-A1DC-512A-3DFD284264C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3CD30E93-0C4C-F4EF-C741-48D2649A11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0A73348B-53EE-424E-B7F0-640998C8BFD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226971864"/>
      </p:ext>
    </p:extLst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5E0BED6-5450-10EB-ECB8-01FCB8ACC16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90E4C00-0ABC-0AF1-CBA7-3C7B32ABD9D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2A83533C-622D-3B8B-446A-B24C9F48FE3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9B9D04F5-468E-A46B-D109-4EAC8F13688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60D3930-366B-EC7F-A371-1AF57DD22DA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D8F564F-0C54-BDDD-5C32-C02880D8FA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C2004852-BC53-431A-A71B-93108F4C9D8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979256745"/>
      </p:ext>
    </p:extLst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4994489-DABC-1DDD-4191-90E77602C12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D655760-4CAB-991B-345B-2321FEA930A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B47DD77-F414-4C21-8D94-C797A87810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62D71200-F949-7370-8F8E-0FBF84D2C2EE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080B01A-2569-B6F9-1327-85430F4B1E4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E3E5EA-96E5-BC5A-3FA1-02E8D6F80A0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390FE574-7846-FF4A-CFD0-2AF2520C077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E4F187B-658E-4AB7-B53E-94E1A211826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175766063"/>
      </p:ext>
    </p:extLst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BBB17A5F-0090-AB36-C21F-4F31CE6BEDE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F6067493-93F7-4939-B389-884B86FD6C15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71573337"/>
      </p:ext>
    </p:extLst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EEABB4-B0B3-D700-AC72-B9604F791C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E101DBA-5BA2-2259-591E-2D423D5FD8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62622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BAAA0A1-6EA5-6CC0-46F4-8D571D55B7D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A160A-27B1-3BFC-90C4-9C07E89B7F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438744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5C0B5B5-C91D-675B-C5AF-7A27C7244B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A9C913-95C8-A870-FC22-32E25E5E055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98810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342764-AB03-F28E-4FB9-B9B644E6CF7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E58C5E-F93D-A2E7-6872-EAC2944A79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63580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9F6104-8CAB-7926-04BE-DEDFE69011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A3DE8-5C17-C805-8B14-38B41ED74C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4160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C59FFE-D23A-897E-18BF-2476C545FA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12CCCD-956F-8FA8-E70B-A6F43A6D5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39503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5B418F0-0FEA-9BDC-4003-987B7AAD31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BC778600-6C19-4911-B568-19626184D0F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274514801"/>
      </p:ext>
    </p:extLst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7E974C-588D-7222-A835-5EE10FB4E4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48A541-B31B-9C81-4F89-145F4BD6A1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26844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FE78BE-A163-9C2F-F411-0BAAE7E5210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5EE7F6-65B2-42CA-0A65-0AEED5B9C6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8735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A6303C-A33B-D5D3-E119-2BBCD3BA65B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6E32BD9-A087-6087-DAA5-1B8765FF416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34575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68A4AC-9F51-4D0F-808C-154676DC0F8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21FA6B-B5F2-96F7-25A8-79B0E2A018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33576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7B6AF9-502D-2DEB-F996-DAD3864910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139BB5-3FFF-C34F-25AE-FE171135E52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4886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442C8-0C45-F810-834D-CCBF2E2BE5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066D22-4B9B-0F04-07CF-DCB334182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29138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849602-A205-4B0B-B36A-75C3A1AE0E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7861FBF-981E-22A9-0F3B-34E6487E605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89392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C11DA9D-E53A-A3B0-C011-7465F60894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A7F03F-7541-7A65-8869-E7A63C771C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18872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DE787E-C757-336F-78C5-31D60C67CF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9B9A40-9F20-9EB5-7537-6787C59DDAE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88374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1FCFC8-2C0A-F84C-A31D-F3E6324A6B8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FD36C64-FA7C-E388-D84D-32041EAF8AB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15159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E6D4B0C-A61F-5AB9-7E6B-E6082316578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58D6FCF-82F7-25F6-CC30-7E96162F206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26851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CB9F9A7-3C30-4445-471D-69AB92EBD38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CCD1A3-C985-A1A1-EE6A-C45B539C704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98931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C881A06-CB34-9BB0-C91E-795C0BCE147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89719A3A-4187-4FAD-B042-5EA5F2BA610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67398634"/>
      </p:ext>
    </p:extLst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EA478B-C042-E616-9355-FB4DDF65589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201E8CB-715A-FEE3-10D7-E54C57F600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86729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86FA89-CB16-A1A8-529A-D868608DB3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B4B0E9-E90C-D1C6-3E1E-8DB159D400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06636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E4AF35-5702-BF2E-925B-6C2BB7FEB2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2490DA5-DF67-8D59-4D7B-45FA414D52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763921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5A5311-2B84-2316-820D-2EB9709E57D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D10E42-5FA1-8BAA-812E-5C1AEE3B37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87550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7F731B-DE1F-46CE-0811-ECBD8BC50F4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CDA71A5-6B2C-A09E-B1B4-8C4301B2E19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83425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D9845B-0C1D-5291-F778-8C7BA727E2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016B31-A955-4522-F8DD-212D08D466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94174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D864C5-618F-5E6E-EC30-727C3D6A89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D0A752-8AD5-36BA-C5DE-EF1F6FFE51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17279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BC0EC7-0367-248E-B543-C22925C5CDF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F41B1C-DF7D-DD58-F77C-69E6797233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796848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491C32B-CC2A-FB5A-D806-A6496222639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00">
                <a:solidFill>
                  <a:srgbClr val="FFFFFF"/>
                </a:solidFill>
              </a:defRPr>
            </a:lvl1pPr>
          </a:lstStyle>
          <a:p>
            <a:fld id="{63D3BCE9-44FD-4350-B74D-9AE7C0BAB7B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96608735"/>
      </p:ext>
    </p:extLst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57781B-485D-C275-7CE8-D696CCC473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62E6A5-CDFB-787C-77F8-A8387E8CE00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535553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E4A49D5-064C-011E-5A9D-5FD92C0E47C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4DB3B-F2AC-534D-9B10-F32553979AB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55412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DC36179-9B9B-B07B-F653-90583969B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E16B3F-F030-214B-A887-5929EAC225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68156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55A313-16AE-AB37-1D95-B13B3BB598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199A9E5-EB7B-1BD8-3851-59B26CD07AE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23455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2ED750-BC23-AE65-886C-0EA7722538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2F4EFFF-8C5F-E5EB-A52C-9033A8F8F1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61292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432E55E-F500-44B4-7C30-67F5FD7D48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BB8A1F-DD94-2735-49AE-666FDF877C4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34068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50598-24E2-B332-D0FE-EC968D1BEF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0102260-9E76-E631-3F2A-E8BC20F70C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49969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21639EC-12C0-8618-94F0-EC368665F4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B7D234-D49C-39A9-49A5-93F76974A4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8295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2CF7453-EC0F-D061-0A6C-B215713406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6D34FB7-CEE6-3502-F271-AC73542248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9578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6F4532E-9D98-954C-E8F3-5DA28348A7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4C2545-89F3-FE6C-BF70-DCC953C227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70496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658D55-0B49-DDE3-1EAF-541A1FA9F5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2158CD-0D1E-0A78-D60D-80A0D5766C4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7877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23228FD-6941-C906-0B23-726567ADEE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5A00AC5-7A04-65F3-2D82-08BBC0E11F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29159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FF881C8-B4BA-D381-97AF-3C70841FDE7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80FAE66-1F73-3EC6-B9AB-68E8BE54D9B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36535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F0638A-6DD6-000E-125B-2BAB09EBA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3EA1D6-861B-8FEB-88EE-E3D94D6214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92386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B0B1B0-1FED-1255-5A09-027BEF91D59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1F195D-4FE8-73ED-1534-44C80420A56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2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59951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151687-00AF-CF8C-DDB7-0C8B2FA1909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24FC20-276A-0899-F358-243114D31EC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028290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227D18CF-5923-35A0-D4F8-2995747884A2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7A09347-6302-D891-883C-C59B1A860C9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701985-113C-A7F0-7AB0-283C8245D3D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D316475B-E874-48FB-BFCF-0AE41D8ED31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844133465"/>
      </p:ext>
    </p:extLst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9E32FE6-9E5E-0754-4F08-1A3314C4BCF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96F5D58E-2F55-E581-B958-E19ED9A7388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4522B0D6-45BF-B479-435A-4B775C129E5F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4713B0A3-7354-DB8F-EDDB-481A618D3E2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3AB32F69-71F4-7296-39EE-631058E9873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10C1285D-D0EF-30D9-7006-6BB24D2A59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C61FA60-149E-4F4B-8051-08B6B5DC93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205997124"/>
      </p:ext>
    </p:extLst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71CF6D0-9B60-A535-0E87-997D2E200E1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44ECF73-E900-0DCF-9D29-7EB2CA30484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8135F603-5182-9B14-2F4F-1C7309553DB1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293F77F-4CDE-BA5B-581A-EB51DC0A009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262C47D-784E-F3F9-4F20-F3909195A46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C086CA2-C869-0DDE-181C-5B3A2C03C5C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2A6FE81-C089-67EE-A5EB-B0E92F7E124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098F3E3-8F8D-4860-910E-D4D9027B01F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686449036"/>
      </p:ext>
    </p:extLst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BA98D43-F4B6-835C-E4E8-C1C69D4910E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9BAC5A98-F809-3539-C953-EC2AE42E128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08CEBF2-12C5-20C8-3F6D-7252DCFBF5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E60D23EE-3FF9-452F-9FE4-044BAAFA536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752289919"/>
      </p:ext>
    </p:extLst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361AA770-40EC-6E31-DFCA-988BA64B76A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6A81A700-E823-34C6-D299-B0861810E8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203877F6-D39B-5990-E4C8-C26702C5099A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5677211-FF49-090C-A4F4-BE8D8668824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6EA64AD8-AB5A-B5DF-17FB-DBAD1AE293F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9AB3ABC-D8AD-06BD-5CD8-DABD646487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922B59D8-C719-4297-82D6-9DF58453BDB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10844642"/>
      </p:ext>
    </p:extLst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8A459EA-75AD-CE7E-F14A-EB5DD979C52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49AA4474-7D31-070E-E913-002DE1F92E9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3023549-0A94-2E45-DAD4-A45A0F6FFAD7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E8785513-2102-63FC-60F8-D329ED2DFD1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DA006B-07AE-31BA-8573-4224152B8C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9EDD559-21FE-C8E4-AA89-9343B0CE0A3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C1D5D536-D889-A778-308B-43A80195235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AB9955EB-0E86-479A-8F0F-58884506AC5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401827858"/>
      </p:ext>
    </p:extLst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FC1D6097-EC61-76DB-974A-1D092BDF9FB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68580" tIns="34290" rIns="68580" bIns="34290"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0E17B3B6-C16A-7DAB-0C43-D26C258543D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22DD5C3A-46DE-8972-A3CD-71A1A3F45EB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127CD033-C1C6-4BD0-BF1A-7759DCA87F9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351432379"/>
      </p:ext>
    </p:extLst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2D5583F5-F768-A1E9-B5F0-49DEC271745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6824773-DA7F-F485-FE44-44562145E11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DA0E2466-A43C-0506-BA51-2401B2CB86F9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0216E8E-7F34-96D1-2DA4-8995E9A7DD4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B571789F-03B5-5CDA-965B-978F01CD1AD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4392AF1-6F36-822D-531C-E32CA3D646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39F0E06A-06CF-4EAA-850E-5910457AA4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761679862"/>
      </p:ext>
    </p:extLst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B98C9D96-10BE-A328-3058-E0892BFBD15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94454A5-AD7A-330E-1519-2C60DD6FD34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CCBA135A-D2F5-D3D6-21D3-DD5761071589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E113517-E05D-67D2-5362-AC82D032E91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820AC1D5-8538-7913-7D78-02E8DDC34BE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3DD1CC6-ACAE-4A35-93FF-E69680ED470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07A2B7CC-A76F-5E9E-9DF4-DB2D747CAB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B567E3F0-CD0C-4267-B661-DE07BC13348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016374717"/>
      </p:ext>
    </p:extLst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9ADD26-C48E-094F-B970-C75615ACEE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E2DA14-30EC-B9BD-6979-3E4ECB89C0F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65303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077130897"/>
      </p:ext>
    </p:extLst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BB30C-C627-3FDD-A864-64D8045852E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749074C-B6C4-B7FD-049C-9B8FDB0920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02074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521E7E-3667-F2AD-704B-6046E0E8AE3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47FCC5-3C30-4F2F-7A12-FAC84D562DA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70554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E177CC-10DD-C3DB-AD01-BAC3E8BD716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1E9283-85FB-5153-DF78-F6F7383F83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55148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FEE6928-221E-12A7-3D99-EF77A7630B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14220EE-2EFA-4EE7-2DE8-FA66227A819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58855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32147-97FE-2631-DCC7-901905200F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F87521-D659-D837-AB1B-DF73395B01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1385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24772197"/>
      </p:ext>
    </p:extLst>
  </p:cSld>
  <p:clrMapOvr>
    <a:masterClrMapping/>
  </p:clrMapOvr>
  <p:transition spd="slow"/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DD9EFFA3-05A5-AB32-642F-F99F6DD86AA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685800">
              <a:defRPr sz="400">
                <a:solidFill>
                  <a:srgbClr val="FFFFFF"/>
                </a:solidFill>
              </a:defRPr>
            </a:lvl1pPr>
          </a:lstStyle>
          <a:p>
            <a:fld id="{A0CDBC8A-B1EA-4B4C-AC9C-617C7B0B25A8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371701490"/>
      </p:ext>
    </p:extLst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65CD12B-66E3-9648-6B06-FC1C9DC8DD6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C34F69-9013-173A-E809-2665DC4000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92349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C02D4B-0F1A-AD9A-2A5D-CB37E11160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6EF81F3-70F9-2699-5D92-AAFED90D1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418278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8039501-B345-5DA3-11B2-6C2EDEAD9619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1250A6A-ABE5-0C6D-E892-D701A0E65BE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D35E076E-4244-FE0A-5402-D1BE64C611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B3EF4F56-D984-47F5-ADC7-44B22B4639B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205910713"/>
      </p:ext>
    </p:extLst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5FEAF47-8EA8-9F00-53FE-FBB1A156EC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D5B1E96D-CD47-7122-60FD-C237BBE493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EBB06D8D-99EE-766D-CB87-9B6E7759DAB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66FD50D-9A05-85F8-FA52-2396223BAF1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FE1A2593-78CD-B190-6A1C-80EC2E8238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E3DCA24-786D-7840-6222-4D9E83E6350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8467B31E-742C-467F-A165-B5419A1D8C6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411350675"/>
      </p:ext>
    </p:extLst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60327A4-71E5-60A6-818D-4EE38F028B5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A9A3F3A-14AB-DA5C-C76E-649DEBC8420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1D78E029-2947-CDC4-3162-F34922DE3DF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1AB5519-9118-2455-4B1F-6169487EC31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D298FBA-D8D2-E346-E403-2B309F315C5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6B595C4D-AEBA-072C-3B09-E353A71FF6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D9FBB5B-7D57-091B-6B10-8312F7F862E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C95E13E3-2FC2-4D44-A30C-90F4A0F7012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94936658"/>
      </p:ext>
    </p:extLst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966C9C2C-3146-EA0E-26F6-6EA53936D70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685800">
              <a:defRPr>
                <a:solidFill>
                  <a:srgbClr val="FFFFFF"/>
                </a:solidFill>
              </a:defRPr>
            </a:lvl1pPr>
          </a:lstStyle>
          <a:p>
            <a:fld id="{82EFC18C-D3D8-4E34-81A9-A560ECFE4D6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792946858"/>
      </p:ext>
    </p:extLst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AB454F7-7A9E-827C-E448-14531A9E90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21987D-F8CF-11D8-4E2B-34723E831C0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63017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852AF-5E5C-B676-3520-55C4D659EB5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7997584-BA40-80ED-1C1C-BF1D8581FF1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34948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F1C9FA-00D0-7918-6111-1E13E8BB21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3467CBC-16B6-B77C-29E3-14C41288FAB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2720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F1B6C582-4170-7B32-5BC6-1B6623FB35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B923E5B2-6E92-5AE0-0942-9F3EBF935E1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F7CCC4B-0F7D-9924-1C5D-8B6AD2692E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F508596F-84FE-4066-8F51-AF78AC98EE0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157766210"/>
      </p:ext>
    </p:extLst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70AAA86A-6453-3653-65A9-9049051194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F704D23-8523-94B0-6ECD-BA9DDAB6D5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92AA7FC6-CE32-C758-D90E-AACCEA8216D8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6455A456-3857-0CA4-CFB2-064DC13382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E784FD-F644-F1B3-34E8-D6D5818201F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CCF99168-CAF6-E2F3-D245-4F144F18DD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>
              <a:defRPr/>
            </a:lvl1pPr>
          </a:lstStyle>
          <a:p>
            <a:fld id="{CB1EA013-F879-4598-9C63-CF99F225A2D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527629981"/>
      </p:ext>
    </p:extLst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252DF65-7314-0211-AC46-9A8297D90C4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B51E6C20-EADF-6BFB-AF5B-517CADAA81C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B842AAD-5D99-98EF-E920-787F0D3777D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 defTabSz="914400">
              <a:defRPr/>
            </a:pPr>
            <a:endParaRPr lang="x-none" sz="1350">
              <a:solidFill>
                <a:srgbClr val="000000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7A74BBA7-8B73-E588-2AA1-7DBC6DB7873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ED91894-08DE-D28C-2B58-B97CE0FEDB7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1A4589B-91B6-A21F-9C89-06A68F863A1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A672916-3E82-BAD9-C189-8026D2B44C7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>
              <a:defRPr/>
            </a:lvl1pPr>
          </a:lstStyle>
          <a:p>
            <a:fld id="{E7BABE78-260B-487F-B766-85EB8B54DAF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524114385"/>
      </p:ext>
    </p:extLst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165199113"/>
      </p:ext>
    </p:extLst>
  </p:cSld>
  <p:clrMapOvr>
    <a:masterClrMapping/>
  </p:clrMapOvr>
  <p:transition spd="slow"/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026360451"/>
      </p:ext>
    </p:extLst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A14CAE-A0D0-E50C-8356-6975727CCAE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139FA8B-1D26-DAB0-07F1-AB96ADDCF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45492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910812741"/>
      </p:ext>
    </p:extLst>
  </p:cSld>
  <p:clrMapOvr>
    <a:masterClrMapping/>
  </p:clrMapOvr>
  <p:transition spd="slow"/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275675918"/>
      </p:ext>
    </p:extLst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266607D-D563-B148-BE2B-B01E8523CCA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36C5A-157A-CA81-8D3D-C1CBF7FF2AF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069474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928917562"/>
      </p:ext>
    </p:extLst>
  </p:cSld>
  <p:clrMapOvr>
    <a:masterClrMapping/>
  </p:clrMapOvr>
  <p:transition spd="slow"/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054740538"/>
      </p:ext>
    </p:extLst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DFC4B4-88A0-97FE-7453-54D12D5C389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31333F6-E9C2-3AF4-5E84-8C6D49E0E1D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38513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E00345-6354-2ABE-ED2D-D724BC1D5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3AFD86-C27D-1132-B205-3EF3F0A2E14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16903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19147C1-B444-FD15-01BB-FDA1F52FFD3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B8C3164-C6C8-2842-BF83-BF1F1179D4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2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39861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87168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359170649"/>
      </p:ext>
    </p:extLst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94859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936990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2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11382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7566015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81189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594993346"/>
      </p:ext>
    </p:extLst>
  </p:cSld>
  <p:clrMapOvr>
    <a:masterClrMapping/>
  </p:clrMapOvr>
  <p:transition spd="slow"/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4399159"/>
      </p:ext>
    </p:extLst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32872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7107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01660161"/>
      </p:ext>
    </p:extLst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91203188"/>
      </p:ext>
    </p:extLst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2199468"/>
      </p:ext>
    </p:extLst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1278341"/>
      </p:ext>
    </p:extLst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111359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8382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704465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99895612"/>
      </p:ext>
    </p:extLst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54418711"/>
      </p:ext>
    </p:extLst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55335690"/>
      </p:ext>
    </p:extLst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69724797"/>
      </p:ext>
    </p:extLst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40080540"/>
      </p:ext>
    </p:extLst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88715326"/>
      </p:ext>
    </p:extLst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27296194"/>
      </p:ext>
    </p:extLst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95697371"/>
      </p:ext>
    </p:extLst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60405047"/>
      </p:ext>
    </p:extLst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769910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619076426"/>
      </p:ext>
    </p:extLst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372201524"/>
      </p:ext>
    </p:extLst>
  </p:cSld>
  <p:clrMapOvr>
    <a:masterClrMapping/>
  </p:clrMapOvr>
  <p:transition spd="slow"/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6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33304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50412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144518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47260436"/>
      </p:ext>
    </p:extLst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78582519"/>
      </p:ext>
    </p:extLst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03384612"/>
      </p:ext>
    </p:extLst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4649037"/>
      </p:ext>
    </p:extLst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04044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52297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197724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235475423"/>
      </p:ext>
    </p:extLst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690885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34389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2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655529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389515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9765883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810771051"/>
      </p:ext>
    </p:extLst>
  </p:cSld>
  <p:clrMapOvr>
    <a:masterClrMapping/>
  </p:clrMapOvr>
  <p:transition spd="slow"/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6958253"/>
      </p:ext>
    </p:extLst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04073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23456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17177231"/>
      </p:ext>
    </p:extLst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6504828"/>
      </p:ext>
    </p:extLst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53006094"/>
      </p:ext>
    </p:extLst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3349889"/>
      </p:ext>
    </p:extLst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08125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41760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854837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78558301"/>
      </p:ext>
    </p:extLst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5740523"/>
      </p:ext>
    </p:extLst>
  </p:cSld>
  <p:clrMapOvr>
    <a:masterClrMapping/>
  </p:clrMapOvr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12863833"/>
      </p:ext>
    </p:extLst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45136707"/>
      </p:ext>
    </p:extLst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65155903"/>
      </p:ext>
    </p:extLst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914400"/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53725834"/>
      </p:ext>
    </p:extLst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92601443"/>
      </p:ext>
    </p:extLst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18575987"/>
      </p:ext>
    </p:extLst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87065979"/>
      </p:ext>
    </p:extLst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147972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671928157"/>
      </p:ext>
    </p:extLst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58561321"/>
      </p:ext>
    </p:extLst>
  </p:cSld>
  <p:clrMapOvr>
    <a:masterClrMapping/>
  </p:clrMapOvr>
  <p:transition spd="slow"/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6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40328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74625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468296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91721865"/>
      </p:ext>
    </p:extLst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69504488"/>
      </p:ext>
    </p:extLst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98690635"/>
      </p:ext>
    </p:extLst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4239333"/>
      </p:ext>
    </p:extLst>
  </p:cSld>
  <p:clrMapOvr>
    <a:masterClrMapping/>
  </p:clrMapOvr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46453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15166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249007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580687097"/>
      </p:ext>
    </p:extLst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14141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937739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0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431229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48275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1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696920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010102907"/>
      </p:ext>
    </p:extLst>
  </p:cSld>
  <p:clrMapOvr>
    <a:masterClrMapping/>
  </p:clrMapOvr>
  <p:transition spd="slow"/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7824118"/>
      </p:ext>
    </p:extLst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730223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9595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11851796"/>
      </p:ext>
    </p:extLst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70149850"/>
      </p:ext>
    </p:extLst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5720541"/>
      </p:ext>
    </p:extLst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0645987"/>
      </p:ext>
    </p:extLst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68998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690449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9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2657540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01812709"/>
      </p:ext>
    </p:extLst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21449819"/>
      </p:ext>
    </p:extLst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74411208"/>
      </p:ext>
    </p:extLst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993671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795702627"/>
      </p:ext>
    </p:extLst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91921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90107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0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17309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12328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1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39275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6018819"/>
      </p:ext>
    </p:extLst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37327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56436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33439003"/>
      </p:ext>
    </p:extLst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3334988"/>
      </p:ext>
    </p:extLst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29078834"/>
      </p:ext>
    </p:extLst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80203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9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189282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64808974"/>
      </p:ext>
    </p:extLst>
  </p:cSld>
  <p:clrMapOvr>
    <a:masterClrMapping/>
  </p:clrMapOvr>
  <p:transition spd="slow"/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8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12419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91074159"/>
      </p:ext>
    </p:extLst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77827066"/>
      </p:ext>
    </p:extLst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33163333"/>
      </p:ext>
    </p:extLst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9448266"/>
      </p:ext>
    </p:extLst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95104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29149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6949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28401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1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97371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75" y="618948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9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1121753"/>
      </p:ext>
    </p:extLst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91833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54149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8521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8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78898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47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73652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55846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116D0F-87BC-1B09-6B50-17ABCF70FD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729016-7CD4-7E7A-5B2A-272F42025A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3313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0FF7CF-5EC9-96A2-A49A-882B2B437C3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53D247-BA04-BE55-8E3B-CBBC187519C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68599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4675DE-0852-F4A6-973A-4BF7300A1D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045DB5-4BD6-9E28-8DC7-D1028DD482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93797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61460D-771C-5A64-35AE-947AED5C0F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71BB83-63A4-DF11-F60B-5C8434D89DF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36491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A4060C-48DD-DBC1-990E-BA2984CF9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346C3BC-27E0-B41B-E6AC-A21288193FC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61002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5B31CE9-0AF3-BF88-AFF5-5F7BEF1098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DE6E2D8-5109-460A-4793-1151E74E0E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9336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D92B51E0-69C6-9527-243A-8CA15E67F0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07" y="73152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309DB60-B5A4-5036-3ECD-04CB6E0FD31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819E675-5C02-41C2-3650-A8238A1915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AA826B20-8BC0-4AC2-8BDE-59E6040B96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4276457"/>
      </p:ext>
    </p:extLst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49EE4E8-60F8-334C-2267-86F2BE1D579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89F3E98-15C1-D2AF-977C-3EA4BC04548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DF87EA8C-E8D9-17D1-C958-DE48D704D830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9F3D0CD-1BCB-1BFA-4ED2-D562C133140B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E6E81282-8B96-DEFC-A7B5-CBEF5860D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1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1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D51830EF-ADA6-FD04-DF93-46F20740B9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F9023B1A-93B8-4D39-8AC3-24002F7488E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1483540"/>
      </p:ext>
    </p:extLst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44C164E-590A-C62C-AC15-70FB5B60568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CC96A84-1020-B084-BEF2-35BC70C116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BEBA7F9-40D0-5968-4FBB-47D651772E10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E025C780-8242-B95D-E567-CBBEC386D15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C0EE4EA-BCEA-772D-0BC9-9B242C2121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7F618C1-0C9B-9EA4-B957-1023A7D149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A2B2C6E-D7C3-7FC8-C6C1-629E029C9AE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33F3191-EFB6-401C-848D-D289E1EDD7C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5024629"/>
      </p:ext>
    </p:extLst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EEAE62-48CC-9E89-A046-61FC7E6B84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705AE0-BFC5-5186-DA51-D1838C25F5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36190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8F5C8E-E8CB-BBB8-FE07-75CB24B6CB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787E6-2754-4E79-7244-05146A6B74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747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8EC5F4D-E17F-3DA3-D679-086ED7F6455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D662C3B3-6DB4-411F-B624-7E6B0248871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291579696"/>
      </p:ext>
    </p:extLst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A6A245-EECE-9A22-D0D0-4DB75C65000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3657942-4107-3062-628C-8A2BBD6C159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7292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A518A3-5049-B2EC-E9EE-1EC4E6B0F14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4900A38-1CC9-5D54-44A5-3BF6DD4FA3C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10750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4C88D2D-71D4-D159-C1DF-61A2F1F449D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4CC250-144E-B3A9-F749-411B02A41C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43745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E84766-C85A-340B-4BF4-C870291D0FC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01D1A0-4CD0-1B50-2495-279100670A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6515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3E9165-56E1-1FEE-C6C1-BF334F6246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3ADFDF-85F3-0DDD-4240-83CA359097A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64305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7742D99-5A64-A14C-D047-EA257B2446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FE50EF7-2FF6-4285-101D-88CCD50969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84235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5DF680-E526-6A36-FFBF-FE3934F519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E724600-E265-029D-EADE-EE624B8196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95329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24F99D-6B1B-6775-2805-0FE83DB25C0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BC3AB0-E90B-81DD-BF9B-11ABC99916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766654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C7EEFF-CED2-B86F-BBC1-43CD331B91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071E459-DC7F-80BA-FC48-35B9361F18A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01960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8EFC7C3-8E90-860D-BDE0-A00079E3E15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874F22A-2FD2-D700-7316-3BD57E52B06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37753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87C31C-44BE-5629-F475-90E8DA246B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DBA602-87C2-CA67-0BF1-0AE37822D7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08540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06D6FBD-113B-FCE7-1C86-FAC6B7ABC6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DA9B75-C14E-9E53-D47A-5B895B3BED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00379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7F56DE0B-2EA9-5992-3DD3-83E09FC3BD3F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842A3F51-DF51-412F-B343-0E6452FB79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BD4493B-F075-F6CD-D29D-B05CC8F99F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CAB4A61-D867-4309-930B-E7462CC568C7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865727"/>
      </p:ext>
    </p:extLst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29A6B44-E206-7D97-09B3-967E17130E04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1E5BF357-2F86-B62A-101F-310F8DCAA8E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2570AE-5C78-50E6-8F2A-28C683DD4955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53D3D0-4F18-AC99-A872-FAC4BBBBAA2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813AAD6-B982-1325-3328-CBFDF040147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9FCCB73-9B0C-AEFD-D948-4C942090C8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B849AD6-A442-49E9-880A-9D52AC051BE4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8384514"/>
      </p:ext>
    </p:extLst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CECB5AE-C632-A58A-AFE8-FD6FD826576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7B10494-4397-4AB7-C700-81D1AD4E72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D237EF8-FBDA-5391-D52E-DCEB711018D6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46B1637-6141-35F1-C131-0927C1E1732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9F089957-7794-8890-7F4D-D4DCBAE3A7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F63A630-7D9D-1FD0-35C9-CE7E4B86171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86DBB6A-CCFB-F390-7147-B97AC3FE1D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FE16106-991F-44B3-A287-B68ADEEAA51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0888704"/>
      </p:ext>
    </p:extLst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AA9DC0-6E4C-85B0-2FCD-75D617B08D7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42AA6686-3725-43ED-9F95-F5A1ED9FD70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278758208"/>
      </p:ext>
    </p:extLst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6FD762-5E43-79A1-7B1B-712F409AC0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F062A96-819E-A875-B233-6D860B7EA0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25979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BD5F7CF-72BF-467D-141E-BA89262CA6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57297F-4719-DCA7-1022-65E822A8D4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50116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7A6A452-9157-EF45-E327-16321829449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5C0E53-CEB6-1083-0DCA-08ADB2D329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57654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742F153-BEF3-83AB-8BE1-4B90026887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385DEF-8845-4A6E-DF12-9F30555FEE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47422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36FFE89-AD12-F9DD-FFEF-1AC044DA835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274C531-B46D-043F-4FD5-BA15519493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762150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F943869-46DF-1CEB-E8A0-64D3B32687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C5DE50-8253-0E2B-96EF-90B6EF5867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26227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7D0C4CF-1765-F45C-0895-EA25841BBF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AB513265-4DD6-4FE7-8E57-1A15B52828BB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575104806"/>
      </p:ext>
    </p:extLst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532812B-0A36-802E-6418-5D2CA81931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EB98201-E6DD-10F7-C827-9787C16C347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432147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91D7AD9-B8BF-5F09-9FBD-8E67A5B740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A4762D-764C-21C2-1414-DC776937B8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72251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6212CF7-C757-1C8B-4788-3B89ADC5F7A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C8831ED-C653-01AE-8129-4B898B2E649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25937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E15602-C7C7-EA95-AF2D-AC394F674D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650E40C-43BB-BEBA-079D-3E6B0C3C25B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34609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AD5605-5459-0487-D638-FBBE34A296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859A30A-5AAC-C10F-1ACC-FA62F97BA6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84111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3193D-9D26-E9FE-9FED-B2393E41664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31B998-8C35-2979-C1EA-7D744CED79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23594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1C3E8B-19CD-A89D-B7AC-26CD372F44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1E0527-254F-48DA-2A93-761B143EB04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6664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95972B-A4B0-75B6-1099-7B00AB8613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5EA6B3-D7EE-5F91-D89C-A981768A08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22959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3708F2-E829-9757-3CAB-331079DE90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8A5A87C-DF0E-1138-9A3F-0983D7845C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73665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A347F4-48EA-370C-BF03-8CE1C239112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A00A66-72A0-72E9-F0DE-E2A33D16E74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19535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B56361-6744-E675-DD64-4DE600A3DE7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2E28FF-F4B9-FBC8-57DE-D17C541F587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59293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EB0EED5-4F65-A255-FF94-EEDAA4EC44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4B3DF65-AE40-4F0C-CD12-A866452625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50317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03081CB-0E33-748C-2C8E-4DEC609AB0E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635E76C2-B3B0-4C22-B034-DC1DED26E732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671391334"/>
      </p:ext>
    </p:extLst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4730F8-7EF1-295C-6321-DAA72CFC7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FB2F95-38B0-1E64-544D-579A04B7A3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97446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91055B-8121-15B4-0DAA-6E8A891088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1A1BB-E867-2F46-E306-DE604CD294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80272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ED1E4B-44AF-D264-CA0E-E8A0506985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F4F0EB-F58E-CE44-E3A7-CB5577B14F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48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E44547-9A11-744B-DE73-586E0E62DF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0EECB7F-D9A6-005D-2B5E-79028356C3F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378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39B116-380F-8C66-2571-02375EFC6B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948513-B1CA-64C3-E4E6-416BDF2E4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11963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54B5D5-898A-7B38-21BE-4309C488405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A6EC19C-9F4B-5B66-2812-91D478BB9AE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46937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A86646C-D95C-923D-8F8A-BBE1A45B815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4A3AD1-FA5D-0A4C-5EBB-9D1EFE5250E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5192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D049B2-0023-1B95-A3A3-63AA0E19A73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EB79C3-0672-7E23-FBFD-95C836194A1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11808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881C1C4-6181-EB3A-14E0-7E6661E772E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6061B1D8-6B48-4204-A365-C54660B6242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965548445"/>
      </p:ext>
    </p:extLst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E526A-67C7-1FE3-B728-C513F4434D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666AF1-D0D5-D8B1-2EB6-103AC673B0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34716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823597-E336-3BF8-5D85-D3BE2D44DD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82435C-919E-AF17-8071-F3250A2064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118319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FF937-10C4-2B55-F4C2-EE16486D86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E469D7F-D5E1-C6BC-6068-132B2C5FE30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89389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3E2B253-42FE-505F-00DF-42D45BC4DD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E955C1B-CC86-C79A-BAAC-842CE946DBB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73690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15E66D4-86EF-77D2-2705-145FE2AE982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8BFD4C-DD38-D047-5387-1C158CCDF15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59142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099226E-E7D0-7E19-4F8C-663BC7C9DC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9EA6A0-D0D4-482B-C322-2344BEEFDD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34673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2ED7D5-6E4D-C161-F16E-F829879CBA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032869-CF49-741C-E268-A95E915CC36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98943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08F5A2-6786-B7C0-4963-6C579891E1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6C87CE4-62F4-D4EC-0CD0-1CA2DE8E6C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110597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4427FFD-7CB5-2C3D-D5DA-7ECDE454B4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AB0F95-B3C5-E52F-5807-CDE7A56CFF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326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44D015-44CA-724E-DCEC-D7A893CD15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6FBD38-9BA5-F9C7-E30D-B2CA55C6AF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94337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77D448B-EA1F-0C3B-80BA-28EA5F2402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205A74-F8AA-2513-52B3-83D34825B5D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98499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034FA6-9FAA-B974-417F-CD9BD6CA54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418DC65-39D6-2FBF-FC80-09BD1F80F48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33073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B09900F-09C0-8D80-0F2A-A1B6A66807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C3D2B36-36A9-277B-8030-955A966F9C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38878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84198-D572-4E6B-D7B8-BC0313D026E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E62E699-7E4A-EBCA-A3E1-C36C546A2B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30811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9ABD77-32CA-D243-2A47-5BCFB41069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CDD5368-8D4F-D70C-27F0-292A57ACB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75788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950E61-D140-DF1E-FA13-55DF9D11D8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BA14E27-D455-AF4D-60BD-4A402FBB35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17895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860599E-B2A0-BCCB-8EAB-92CF6F60D6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2EDC414-EBBB-0B2E-36A7-52744523D2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937437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3C4EEC4-FC8F-138F-C74D-A1620CC33F85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914400" eaLnBrk="0" hangingPunct="0">
              <a:defRPr sz="60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F4243960-92C3-4618-BEA2-C097D58A41D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64771507"/>
      </p:ext>
    </p:extLst>
  </p:cSld>
  <p:clrMapOvr>
    <a:masterClrMapping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563F03-83C6-A263-9D8C-AD5EA17C26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CA8688-D7A1-9B02-3107-D96C0B204D1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27332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E7BCAE-481E-9884-6476-82FF94968F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2BAA0F-0023-1145-9350-0DE9441A008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90023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89AC1523-203F-14D2-40F9-25191FE5ADC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17DCC644-A4F4-F195-E989-4965D4508E8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D4B91E8-D6B4-5A45-E157-2E0B2A1FC43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01B89960-F76D-4A5D-9F55-0C8DBA0E339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7008133"/>
      </p:ext>
    </p:extLst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A50323C-0B86-BF9D-5148-08DA8FA383D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D383CE4-A302-BC8E-D316-215F6FEF2F3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C6542F9-E812-F475-01D9-D85BBCF6F85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FF97B212-E924-72E4-720E-3DCE03115988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175305-613B-D1C4-CA9B-A561AB175A6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ED9E9EAD-3D20-39BA-032E-C29EC47124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1159228C-825D-4F9A-82A9-DBF77AC9084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5332390"/>
      </p:ext>
    </p:extLst>
  </p:cSld>
  <p:clrMapOvr>
    <a:masterClrMapping/>
  </p:clrMapOvr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537DB82-6CC3-D463-85E2-9466D474242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80C3BF2-C7BE-2974-F757-DCC8FE261C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073C3BDC-F8EC-63A1-37F8-4A8791C6711E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43BC8C16-5232-4379-6EA3-38077081474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501A9DE-36CC-965E-83F2-C56ED4DF40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35FB9C7A-7352-C53A-9A47-E8259644767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103603D-0241-60B8-8079-BA00F3A71E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10DC7099-86D9-4FB7-9146-FFEFA7AD346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5333884"/>
      </p:ext>
    </p:extLst>
  </p:cSld>
  <p:clrMapOvr>
    <a:masterClrMapping/>
  </p:clrMapOvr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FE5098DC-7A1F-A47C-6563-98899BA476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9144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75DDCE00-EE25-45AC-883E-9E6A14334E8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196988908"/>
      </p:ext>
    </p:extLst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578E37-1E58-239C-C4C1-39160D1961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870962-CA12-C930-4375-C17262A78A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69244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188CE46-012B-D476-DE8F-903D88B1EE1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9091A-BEFB-D69F-2449-CA765592ED3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90798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D9420FC-3322-2EAF-8C68-6E5E806614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B7F740-CFA8-34BF-B000-CDA9DAA0C59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81824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CA48EC84-B8DA-D064-5267-A1843C339A7C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4D46574-4116-731A-3783-9EAFAAFA99D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C3E5093D-CE97-DD6C-3508-9143473DBF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FE2DDDA0-2E70-4DAA-A89B-6B7BB987B3E1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8643401"/>
      </p:ext>
    </p:extLst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82D717D-8CD6-149E-067E-798D8969279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DFE8A1F-203C-0A51-0CFF-6A10D7930D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F499CA-5609-F13D-991A-FFB9080F547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3A3FED7-CBD8-E901-D1EA-10D32DF5D3A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84E879D-B503-0396-FA8B-C5514D16057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192E7F2-0E8E-6684-863F-02A126D28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47DDD391-818B-47E4-9EF5-F493614C1D23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17572"/>
      </p:ext>
    </p:extLst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4B20A7E-0FF9-16A1-A1AB-013043ECF5E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6F172D3-DB61-89C3-EFD6-AFF32C3FF5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7F88E3C-6878-1159-CFF4-1757BF5278F1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728C2D5-C7C4-A2C2-216C-2B441D69FBE7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24A8AA1-CFB0-FCA6-0636-D55DF4BDC78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95C15B92-9787-2F67-FF1C-87716002A25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3E85876-53DB-EA55-7357-2770162D3AA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89123887-219C-49A6-9435-3F9CEB566D4D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1969781"/>
      </p:ext>
    </p:extLst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91803846"/>
      </p:ext>
    </p:extLst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82429705"/>
      </p:ext>
    </p:extLst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49963827"/>
      </p:ext>
    </p:extLst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2314313-B1FB-8F05-020B-2321639436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A0AAF7-2658-CE96-8E98-7262C51DE2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16807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ABE7C6A4-1323-4551-9ACC-7A5353F3A6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4A6C2E3-D7E3-D6F7-1B55-933C8C3B78C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9526F3E-06CC-25FE-CE06-F75AB505D13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5315B1F7-7C93-4812-8292-DF7C330E7655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4168705"/>
      </p:ext>
    </p:extLst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A0ED4AF-3DB3-8188-638E-2B2731AB291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7C7E207D-DF34-AE2C-7E73-C514A8CEF5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A6618EB-B594-1202-FCBA-50C2033C1F9B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D6ED0E91-5801-2A34-D0B7-CC33E3E006B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C8BA461E-3602-43C9-39FC-94A6C65C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1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1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34308CBE-76B2-E2E3-3A38-FFA561595E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93E6BB84-E6A2-4854-B508-EADDCE0984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7413707"/>
      </p:ext>
    </p:extLst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5B14AEDB-FE2F-9994-9315-8CF282B6EFA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92EB5B0-E44B-8425-7241-7A701A9309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C5C591EE-3708-94CA-97C0-105274E3A1C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38581DB9-C5CF-5AD0-9B7C-E28D4615D92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A7E2FA-1713-7586-1586-0F3081D4B8B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932FEC3-1B70-2223-E1B2-87B6C834A73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834C81C-9EB7-BE4E-8136-1D8EB405628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F032448-8A75-4886-B41A-A15A70A8468C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4554360"/>
      </p:ext>
    </p:extLst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029791D-9DF8-F65D-5821-20F2B02EBD8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AF4FA1FA-115F-47BB-AA12-97A07BFA27E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018935517"/>
      </p:ext>
    </p:extLst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4C6EE3-1E9E-DCEB-7ED7-8D7D2316ADA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4F531F-4397-2757-0D4D-3D22ADB8C2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31226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67D0C1-7363-165E-5ABC-4D2B5F46B64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27896-C165-C9E1-4962-28F9733D9D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90002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BC9024F-08FD-FC5C-654F-B89634A32D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06D148C-1373-9778-356B-33A0AF41A6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69995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9367E1B-FF57-60C3-E1FF-F8B9986292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FA3F489-4B28-ECB5-FD97-B6C50C04D2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02438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2E7CEC-915A-3C15-B0B0-1703105642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6BB716C-D868-DC8B-8CC7-D5A76CB3E5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46912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FFD2BAE-D693-EBA6-CB57-236FCD4084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631A7DF-85B0-5C98-5E72-50C5079C57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50002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C84E818-8AF3-E3E2-35DB-6FBF7AD7E3F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B7A1B83E-A8BC-4609-A0E9-8163985EA31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6624336"/>
      </p:ext>
    </p:extLst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CB7AB99-257F-223D-1249-61D423D5EC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B99E9C-FB7A-AECE-2422-352080C4E4B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3097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BB482E7-D84B-8F6F-696E-34FD312CDC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BFAE125-FE67-E3D7-D30B-045576FC89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1664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3406492-2C3E-4490-FD9A-470569541A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EDBB0BA-7A3D-FA9B-EC93-CECFA297D03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13620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9D527F8-48AB-9207-F49C-86DF021771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7E57C9-3779-5896-FD86-1D5D7A5FD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76313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35921A-E4E5-9902-58D3-DBD763497DB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D4099A7-259D-4D3F-4B24-D327579C59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54726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CB6B88F-55FA-71E5-F93F-7DCD75F317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506BC6-EF0F-0656-72E5-22A4D79906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438387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A17053-0A8B-D113-65AA-6E0514B9FE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508BD8-E324-956D-CD68-52133DD7EC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2513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3D294E-45AD-1750-46BA-D99C88C023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0C374F-919E-8F4A-235A-5FCB7A318B8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56161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B3601D-F5C0-C525-F1FF-5965DA5727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9A3807C-0155-68B2-11D4-2149660DB6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73104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997041-6FC5-333E-290C-F9ADAA22C7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5CD6CE-41C3-FF2E-2542-979B3186FE5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59266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2CD691-64C9-B45D-D305-1D78FEF33E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AF45761-2AE8-4CD6-B7D2-54BBE6C46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21106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6467AA-31FD-8045-013C-9D4D894C59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CC6D63-B5F5-BA8B-2B76-951652587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57374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058FBB-5F79-B542-E5AE-F5B38DCDB0E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74C47AC1-7EAC-455D-9F4D-44CB630B5C4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67165642"/>
      </p:ext>
    </p:extLst>
  </p:cSld>
  <p:clrMapOvr>
    <a:masterClrMapping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0F6FFC-3C25-D3D2-9C28-1B00C55A13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316B2C-05EE-BF18-238E-644D81D34A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81302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87F455-61C2-3F0F-B9A2-2FC5E053F9C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892B9C-FEB4-5945-6EB4-D61784E3DDA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93554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71D5AD-84EF-50BD-8F27-6A26BD3DE7D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E5908A8-4E39-E1C0-B3CA-3B03FE9DF36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34294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5D965DD-F67D-740C-5D8A-55692791E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C392DD7-0FC8-98BA-771F-28D21ACD52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2591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DFD059-552F-BD19-0E91-CB241A383DD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92A438-08C8-1865-69B4-95A6B33357C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49278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276A3D-9E8C-1FCF-56CA-F52B5FAFEB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DB1953E-DC52-0EA6-27BA-70A1A74B0E5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7574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129845-5EBC-98AF-65E4-1D416C82D6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3A0A630-1E9E-A4D3-92C1-EDD3BDC253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59986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140562-EC5C-E3B1-0AA2-07C230E8C0F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4369DB-C08A-C321-945C-9106A826E7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05675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650F2D33-7570-EE7A-AB44-0857F20C6F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900">
                <a:solidFill>
                  <a:srgbClr val="FFFFFF"/>
                </a:solidFill>
              </a:defRPr>
            </a:lvl1pPr>
          </a:lstStyle>
          <a:p>
            <a:fld id="{82BA5809-7A15-475B-BF25-1FAC9BF30E80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709094996"/>
      </p:ext>
    </p:extLst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4410D1-67A0-E0EA-E366-4BCA584361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0B556C-6054-BDF2-6284-022E0E2520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95685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6E414E1-09D5-EB3F-F57F-5C66AA41D54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5884DF9-9D26-8BD6-B7C4-D5793EC508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98428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1D318BC-620F-4840-3989-9BEF74B2DE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94BFB63-01F0-A173-2699-9A9C801A6F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51080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63C3D7-ACC5-A34A-334D-DD152349641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E8F09A-F249-5AAD-7A4A-9AD580C297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76066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A56A8B-8BE1-1D3F-90FB-88443540BB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966B1E-81EF-40D4-868D-7203BFD4F5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60925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A5427CB-2175-9AAD-6F4A-197BB554046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AE4C17D-1B21-8E42-040B-5EF3B61817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45028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E382313-30BC-1156-789C-600A21B594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BE47FA-4799-D57F-40E2-B86F0D323FD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37740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67871-2ECD-7F44-8644-4E0740B637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FA400F4-0B1C-990C-C490-7AC501C006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08677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E41555-B6BE-2DBD-7CAF-C0CFB7CD7A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D81A53B-846D-E59F-FD0A-23BB57CF6D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6700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166A56-FF81-C9D2-35BA-21607B3558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857E88-5E85-D1F9-0C45-9DA1A58DA85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6149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85CE18-A5FB-D2DD-8EC1-3DD434C148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9BDB8C8-BF9E-710D-E0E5-305869DECEE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53135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15108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141513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95290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593696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4267933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35342306"/>
      </p:ext>
    </p:extLst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6773407"/>
      </p:ext>
    </p:extLst>
  </p:cSld>
  <p:clrMapOvr>
    <a:masterClrMapping/>
  </p:clrMapOvr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1195776"/>
      </p:ext>
    </p:extLst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83148557"/>
      </p:ext>
    </p:extLst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86305044"/>
      </p:ext>
    </p:extLst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82797630"/>
      </p:ext>
    </p:extLst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10881133"/>
      </p:ext>
    </p:extLst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51920273"/>
      </p:ext>
    </p:extLst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57278706"/>
      </p:ext>
    </p:extLst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019777-B1E7-1314-8FE4-F8A8D0A9CC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2DF78-E42E-98EB-0E62-545A9C1C8C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24949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00181726"/>
      </p:ext>
    </p:extLst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E456E0-6D5C-8EF4-B6DA-AAEA90509C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99D4341-7143-E17A-146C-840FAB542B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735229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4CE41-D101-059A-FBEC-22137C795B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8DEBE4-EB86-3DC4-0A05-02864B49A9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91367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9AE4672-8408-F11A-9B89-9A63B6129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E9B4D7-4587-3E46-F166-9F73C655BC7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69027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D6E9D5-8D17-5463-65BE-03E959B222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38A6F5-ED44-D476-BC1A-77AFC22EA5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031153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E50C56-4104-42EF-9231-91D78B3994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771EDD4-48B7-23C9-A44E-0054B0AC9A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465582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938449821"/>
      </p:ext>
    </p:extLst>
  </p:cSld>
  <p:clrMapOvr>
    <a:masterClrMapping/>
  </p:clrMapOvr>
  <p:transition spd="slow"/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0B0DDC5-3EB3-97CA-A4E8-F64BA99ABE4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914400" eaLnBrk="0" hangingPunct="0">
              <a:defRPr sz="60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427509AF-9302-442B-ABEA-449F2A8508A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898052515"/>
      </p:ext>
    </p:extLst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D1B632D-312E-E18B-B5BF-C43CB896DB9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28237F-6EE8-A48A-2749-401B62B8C2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58056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BDD84C-A543-0945-1EB2-5DA538754E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47A131-0C0C-5DDA-3D4A-EB0251639B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26997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4ADEBD8-B126-DEBD-ACB3-370D23AE6A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11E79EB-3266-59C4-0000-7C86FAFCE4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9F938C-1CEA-3155-FA04-608D2F1C845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64125C1F-924F-4555-8EAC-13A3B782E1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3945295"/>
      </p:ext>
    </p:extLst>
  </p:cSld>
  <p:clrMapOvr>
    <a:masterClrMapping/>
  </p:clrMapOvr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C6AA416-02A5-7B52-8E54-FF532C95C93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CE6F3077-47C5-1D36-068A-620A30C8297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727AD04-448B-F8C6-3CCD-B58D28C25BF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1AF5F1D-7459-CA4D-2D2C-9DB1210012A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4575ABE7-4AC8-2297-39CC-DEFC569BA05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E2C9309-0D32-CEF0-5C75-556C789945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89BA46EC-D251-49EB-BE21-85808B02DC0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3348967"/>
      </p:ext>
    </p:extLst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5C61B35-BD87-D757-243F-D5F37EA37C7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EBC3B41B-65B3-BEE9-FD0E-E3FF6195E0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7F232DDF-7600-D379-A171-4080814658B4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99B246C5-E8E3-402B-F0FB-61921252A77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F194AB-9611-CED0-86B9-9A9631C5CE0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33454D7-D20D-1B35-2BD5-6C60686BDD0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5F3FDEB2-BCE3-454E-972E-43FEB76EC3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E296F810-F517-4743-A0D8-77BD4FC830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879461"/>
      </p:ext>
    </p:extLst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105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8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657A275-AEE9-6A6E-B8C1-C81D9E03F19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9144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63600460-9972-4E4F-BF5A-7D1DB17356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93184270"/>
      </p:ext>
    </p:extLst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E541EF-D0C5-2EA0-6307-E2253332A6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C755E4-C7F4-E918-3AB0-45972C3FFFA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60136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857857F-6393-3002-DF5B-EBF133F6127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7908193-C8F1-92B7-86D8-DCC18F4F56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30293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A77420-0426-8B25-2038-D711687723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E9D4DB-D683-55ED-E10D-5B9737CF124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9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26056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281ADBF-45BD-1637-11A7-7004C99ECF7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7691800-8E28-BCB7-5030-D64B0C4703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C49B462-C4AD-A75D-9714-C24D78881A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B7AE3CAA-C3C7-48BC-A87A-109BB29EC35A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0947301"/>
      </p:ext>
    </p:extLst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6300398-8196-0B7A-AB4B-99D92F44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6A29EA0-BB06-10E8-4FB5-C6249DA869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7346D22-7C09-6DEE-FCDD-8B0B1A72D181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B05C1C1-9831-65B5-8D2F-C1034063F02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BB052C-CB49-3A03-C135-C15C1CA0B6B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800" b="0" cap="all" baseline="0"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66A373-B27D-1F8A-3730-554A2C1F38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914400" eaLnBrk="0" hangingPunct="0">
              <a:defRPr/>
            </a:lvl1pPr>
          </a:lstStyle>
          <a:p>
            <a:fld id="{4585D396-0AE8-4F4B-BF40-C28BB8ED22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591026"/>
      </p:ext>
    </p:extLst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225E426-FEF9-21A2-B70C-003BCBC4879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3FA3CBB-2DCC-4E27-7737-62F058465B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5575AC1-29E4-3107-1885-93AC61241929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97008C6-5BA2-8828-7140-D71B5525AD8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2304FF0B-8516-B8EF-20FB-A164C7EB01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500"/>
            </a:lvl1pPr>
            <a:lvl2pPr>
              <a:defRPr sz="13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565FA2-DAA9-CB66-E075-B92FAA87AD4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798B387D-D5AD-E5BC-5499-340DCBD803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914400" eaLnBrk="0" hangingPunct="0">
              <a:defRPr/>
            </a:lvl1pPr>
          </a:lstStyle>
          <a:p>
            <a:fld id="{864157CB-ADB3-4391-BE83-1A21BC4682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3934052"/>
      </p:ext>
    </p:extLst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109934751"/>
      </p:ext>
    </p:extLst>
  </p:cSld>
  <p:clrMapOvr>
    <a:masterClrMapping/>
  </p:clrMapOvr>
  <p:transition spd="slow"/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670027149"/>
      </p:ext>
    </p:extLst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12688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796369794"/>
      </p:ext>
    </p:extLst>
  </p:cSld>
  <p:clrMapOvr>
    <a:masterClrMapping/>
  </p:clrMapOvr>
  <p:transition spd="slow"/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930625573"/>
      </p:ext>
    </p:extLst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956E49-1711-CC86-7BD4-B978E9FCDD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0026213-6ADE-E4F4-9796-0843663C6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82580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540894350"/>
      </p:ext>
    </p:extLst>
  </p:cSld>
  <p:clrMapOvr>
    <a:masterClrMapping/>
  </p:clrMapOvr>
  <p:transition spd="slow"/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689329455"/>
      </p:ext>
    </p:extLst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613289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49118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2000" b="0">
                <a:solidFill>
                  <a:schemeClr val="tx1"/>
                </a:solidFill>
                <a:latin typeface="Georgia" pitchFamily="18" charset="0"/>
              </a:defRPr>
            </a:lvl1pPr>
            <a:lvl2pPr marL="45703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914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22852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74224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319928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365631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20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930295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569183542"/>
      </p:ext>
    </p:extLst>
  </p:cSld>
  <p:clrMapOvr>
    <a:masterClrMapping/>
  </p:clrMapOvr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697107381"/>
      </p:ext>
    </p:extLst>
  </p:cSld>
  <p:clrMapOvr>
    <a:masterClrMapping/>
  </p:clrMapOvr>
  <p:transition spd="slow"/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012543961"/>
      </p:ext>
    </p:extLst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144316815"/>
      </p:ext>
    </p:extLst>
  </p:cSld>
  <p:clrMapOvr>
    <a:masterClrMapping/>
  </p:clrMapOvr>
  <p:transition spd="slow"/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22960" y="758952"/>
            <a:ext cx="7543800" cy="3566160"/>
          </a:xfrm>
        </p:spPr>
        <p:txBody>
          <a:bodyPr anchor="b">
            <a:normAutofit/>
          </a:bodyPr>
          <a:lstStyle>
            <a:lvl1pPr algn="l">
              <a:lnSpc>
                <a:spcPct val="85000"/>
              </a:lnSpc>
              <a:defRPr sz="6000" spc="-38" baseline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25038" y="4455620"/>
            <a:ext cx="7543800" cy="1143000"/>
          </a:xfrm>
        </p:spPr>
        <p:txBody>
          <a:bodyPr lIns="91440" rIns="91440">
            <a:normAutofit/>
          </a:bodyPr>
          <a:lstStyle>
            <a:lvl1pPr marL="0" indent="0" algn="l">
              <a:buNone/>
              <a:defRPr sz="1800" cap="all" spc="150" baseline="0">
                <a:solidFill>
                  <a:schemeClr val="tx2"/>
                </a:solidFill>
                <a:latin typeface="+mj-lt"/>
              </a:defRPr>
            </a:lvl1pPr>
            <a:lvl2pPr marL="342900" indent="0" algn="ctr">
              <a:buNone/>
              <a:defRPr sz="1800"/>
            </a:lvl2pPr>
            <a:lvl3pPr marL="685800" indent="0" algn="ctr">
              <a:buNone/>
              <a:defRPr sz="1800"/>
            </a:lvl3pPr>
            <a:lvl4pPr marL="1028700" indent="0" algn="ctr">
              <a:buNone/>
              <a:defRPr sz="1500"/>
            </a:lvl4pPr>
            <a:lvl5pPr marL="1371600" indent="0" algn="ctr">
              <a:buNone/>
              <a:defRPr sz="1500"/>
            </a:lvl5pPr>
            <a:lvl6pPr marL="1714500" indent="0" algn="ctr">
              <a:buNone/>
              <a:defRPr sz="1500"/>
            </a:lvl6pPr>
            <a:lvl7pPr marL="2057400" indent="0" algn="ctr">
              <a:buNone/>
              <a:defRPr sz="1500"/>
            </a:lvl7pPr>
            <a:lvl8pPr marL="2400300" indent="0" algn="ctr">
              <a:buNone/>
              <a:defRPr sz="1500"/>
            </a:lvl8pPr>
            <a:lvl9pPr marL="2743200" indent="0" algn="ctr">
              <a:buNone/>
              <a:defRPr sz="15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  <p:cxnSp>
        <p:nvCxnSpPr>
          <p:cNvPr id="9" name="Straight Connector 8"/>
          <p:cNvCxnSpPr/>
          <p:nvPr/>
        </p:nvCxnSpPr>
        <p:spPr>
          <a:xfrm>
            <a:off x="905744" y="4343400"/>
            <a:ext cx="740664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0032494"/>
      </p:ext>
    </p:extLst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marL="0"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53201934"/>
      </p:ext>
    </p:extLst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Заголовок раздела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2960" y="758952"/>
            <a:ext cx="7543800" cy="3566160"/>
          </a:xfrm>
        </p:spPr>
        <p:txBody>
          <a:bodyPr anchor="b" anchorCtr="0">
            <a:normAutofit/>
          </a:bodyPr>
          <a:lstStyle>
            <a:lvl1pPr>
              <a:lnSpc>
                <a:spcPct val="85000"/>
              </a:lnSpc>
              <a:defRPr sz="6000" b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4453128"/>
            <a:ext cx="7543800" cy="1143000"/>
          </a:xfrm>
        </p:spPr>
        <p:txBody>
          <a:bodyPr lIns="91440" rIns="91440" anchor="t" anchorCtr="0">
            <a:normAutofit/>
          </a:bodyPr>
          <a:lstStyle>
            <a:lvl1pPr marL="0" indent="0">
              <a:buNone/>
              <a:defRPr sz="1800" cap="all" spc="150" baseline="0">
                <a:solidFill>
                  <a:schemeClr val="tx2"/>
                </a:solidFill>
                <a:latin typeface="+mj-lt"/>
              </a:defRPr>
            </a:lvl1pPr>
            <a:lvl2pPr marL="3429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  <p:cxnSp>
        <p:nvCxnSpPr>
          <p:cNvPr id="9" name="Straight Connector 8"/>
          <p:cNvCxnSpPr/>
          <p:nvPr/>
        </p:nvCxnSpPr>
        <p:spPr>
          <a:xfrm>
            <a:off x="905744" y="4343400"/>
            <a:ext cx="740664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844628"/>
      </p:ext>
    </p:extLst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822960" y="286606"/>
            <a:ext cx="7543800" cy="1450757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22959" y="1845734"/>
            <a:ext cx="3703320" cy="402336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3440" y="1845735"/>
            <a:ext cx="3703320" cy="402336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170108956"/>
      </p:ext>
    </p:extLst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822960" y="286606"/>
            <a:ext cx="7543800" cy="1450757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846052"/>
            <a:ext cx="370332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1500" b="0" cap="all" baseline="0">
                <a:solidFill>
                  <a:schemeClr val="tx2"/>
                </a:solidFill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22960" y="2582334"/>
            <a:ext cx="3703320" cy="33782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63440" y="1846052"/>
            <a:ext cx="370332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1500" b="0" cap="all" baseline="0">
                <a:solidFill>
                  <a:schemeClr val="tx2"/>
                </a:solidFill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63440" y="2582334"/>
            <a:ext cx="3703320" cy="33782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949313961"/>
      </p:ext>
    </p:extLst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1014829239"/>
      </p:ext>
    </p:extLst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" name="Rectangle 5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x-non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208044669"/>
      </p:ext>
    </p:extLst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4" y="0"/>
            <a:ext cx="3038093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3030053" y="0"/>
            <a:ext cx="48006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2900" y="594359"/>
            <a:ext cx="2400300" cy="2286000"/>
          </a:xfrm>
        </p:spPr>
        <p:txBody>
          <a:bodyPr anchor="b">
            <a:normAutofit/>
          </a:bodyPr>
          <a:lstStyle>
            <a:lvl1pPr>
              <a:defRPr sz="2700" b="0">
                <a:solidFill>
                  <a:srgbClr val="FFFFFF"/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600450" y="731520"/>
            <a:ext cx="4869180" cy="5257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42900" y="2926080"/>
            <a:ext cx="2400300" cy="3379124"/>
          </a:xfrm>
        </p:spPr>
        <p:txBody>
          <a:bodyPr lIns="91440" rIns="91440">
            <a:normAutofit/>
          </a:bodyPr>
          <a:lstStyle>
            <a:lvl1pPr marL="0" indent="0">
              <a:buNone/>
              <a:defRPr sz="1125">
                <a:solidFill>
                  <a:srgbClr val="FFFFFF"/>
                </a:solidFill>
              </a:defRPr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349135" y="6459788"/>
            <a:ext cx="1963883" cy="365125"/>
          </a:xfrm>
        </p:spPr>
        <p:txBody>
          <a:bodyPr/>
          <a:lstStyle>
            <a:lvl1pPr algn="l">
              <a:defRPr/>
            </a:lvl1pPr>
          </a:lstStyle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600450" y="6459788"/>
            <a:ext cx="3486150" cy="365125"/>
          </a:xfrm>
        </p:spPr>
        <p:txBody>
          <a:bodyPr/>
          <a:lstStyle>
            <a:lvl1pPr algn="l">
              <a:defRPr>
                <a:solidFill>
                  <a:schemeClr val="tx2"/>
                </a:solidFill>
              </a:defRPr>
            </a:lvl1pPr>
          </a:lstStyle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603849323"/>
      </p:ext>
    </p:extLst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" y="4953000"/>
            <a:ext cx="9141619" cy="1905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13" y="491507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22960" y="5074920"/>
            <a:ext cx="7584948" cy="822960"/>
          </a:xfrm>
        </p:spPr>
        <p:txBody>
          <a:bodyPr lIns="91440" tIns="0" rIns="91440" bIns="0" anchor="b">
            <a:noAutofit/>
          </a:bodyPr>
          <a:lstStyle>
            <a:lvl1pPr>
              <a:defRPr sz="2700" b="0">
                <a:solidFill>
                  <a:srgbClr val="FFFFFF"/>
                </a:solidFill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" y="0"/>
            <a:ext cx="9143989" cy="4915076"/>
          </a:xfrm>
          <a:blipFill>
            <a:blip r:embed="rId2"/>
            <a:stretch>
              <a:fillRect/>
            </a:stretch>
          </a:blipFill>
        </p:spPr>
        <p:txBody>
          <a:bodyPr lIns="457200" tIns="457200" anchor="t"/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22960" y="5907023"/>
            <a:ext cx="7584948" cy="594360"/>
          </a:xfrm>
        </p:spPr>
        <p:txBody>
          <a:bodyPr lIns="91440" tIns="0" rIns="91440" bIns="0">
            <a:normAutofit/>
          </a:bodyPr>
          <a:lstStyle>
            <a:lvl1pPr marL="0" indent="0">
              <a:spcBef>
                <a:spcPts val="0"/>
              </a:spcBef>
              <a:spcAft>
                <a:spcPts val="450"/>
              </a:spcAft>
              <a:buNone/>
              <a:defRPr sz="1125">
                <a:solidFill>
                  <a:srgbClr val="FFFFFF"/>
                </a:solidFill>
              </a:defRPr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963448676"/>
      </p:ext>
    </p:extLst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lIns="45720" tIns="0" rIns="45720" bIns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500099597"/>
      </p:ext>
    </p:extLst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83" y="6400800"/>
            <a:ext cx="9141619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3" y="6334316"/>
            <a:ext cx="9141619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414781"/>
            <a:ext cx="1971675" cy="5757421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1" y="414778"/>
            <a:ext cx="5800725" cy="5757422"/>
          </a:xfrm>
        </p:spPr>
        <p:txBody>
          <a:bodyPr vert="eaVert" lIns="45720" tIns="0" rIns="45720" bIns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1013040876"/>
      </p:ext>
    </p:extLst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307814661"/>
      </p:ext>
    </p:extLst>
  </p:cSld>
  <p:clrMapOvr>
    <a:masterClrMapping/>
  </p:clrMapOvr>
  <p:transition spd="slow"/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509197836"/>
      </p:ext>
    </p:extLst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63729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5D2099C-429F-1B80-CD9A-84F04CA7291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2CD8C4-ACAB-680E-C2EF-7F7E11CA898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5006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925372268"/>
      </p:ext>
    </p:extLst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35E5272-D173-DB46-2F81-74BF35C154E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005D7F-C9DB-B9B7-3E78-28B02390B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10150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101477-6C03-DFB9-A4D0-23298489349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68809F-1F81-BDDF-DCAA-71835A36F06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39105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EDECDAD-408B-268A-9BB8-DB24331C6AB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DBEE7D-C19F-455E-C7F5-8B435B6E222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0042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3768A1-3A36-8E70-5157-C637F4615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FDDA4D5-4DA2-51F8-7BF5-E434AFED36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6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3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98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30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96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62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7317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27349C-43BB-1761-E11D-8D0F394C95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87B19B-B2C7-B233-59B0-D43E1B78E7A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0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2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83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05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6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2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6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40466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76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443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76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443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03B69D7-B3D7-C2DF-7F5B-D6BEEFD9F4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>
              <a:defRPr sz="375">
                <a:solidFill>
                  <a:srgbClr val="FFFFFF"/>
                </a:solidFill>
              </a:defRPr>
            </a:lvl1pPr>
          </a:lstStyle>
          <a:p>
            <a:fld id="{6D3169F8-9621-4F96-AD84-97725B189C6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808157594"/>
      </p:ext>
    </p:extLst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5A0556-15B0-5259-F49A-1D1F3C5BC0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4B0CB8E-49B5-6F55-37C3-3C8812061F9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89843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8BE4858-FFB7-FD4A-A6BD-59F2A990249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540AD2F-8F08-947E-3853-D7E1D4F6BE1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01575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DC854010-0C59-A1A4-C21A-8204CCFB8C6D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55ECF04-6F82-02AE-2C79-5531B7A499D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13534C9-6968-73A2-0759-A3F3AEB501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91034736-82D6-44FC-9F1B-24C5C032CAC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184042497"/>
      </p:ext>
    </p:extLst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671688C-DFCA-C415-FD8D-2CE6870EAED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F2A80EA-C5C3-91EC-CE59-C92D68BDA17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0EC9FFA-9369-3CA0-1FF9-951453A7C3F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7D466F04-9065-3621-C6E1-6090ACC5CCA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54DCFBA6-632F-1E30-EB0C-CB4AE578E44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18E8FF8-DDD1-2F88-C526-97724C75F4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4AE237EF-1C90-4DD0-A83F-6EE36AC20DB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960225908"/>
      </p:ext>
    </p:extLst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ED22BD8B-71F8-1581-4407-7A17A313499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CB5F326-633A-55B2-9BE8-57002835EBE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9908A156-E449-9BA4-8A43-773F35DC18C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4EA0796E-229D-22C3-CDF4-5DAEF6CFC70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1944B98-4BE5-585B-DEB2-38E9C29F845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65F6A89-BC89-2848-6E2F-0CDA41EBF2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08780BD-96B1-0D87-689E-EBCC862907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F948A65A-90F9-444D-BE2A-821C7AC3DE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93084958"/>
      </p:ext>
    </p:extLst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4E00FF-103C-E836-B253-F2E8DE5EEC3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2AE647-5EE7-1F2F-4F1A-42282C99BEA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52879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992308-A904-6A34-063B-2498016857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119E72A-EA39-A955-7038-88895024D56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9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29362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78427446"/>
      </p:ext>
    </p:extLst>
  </p:cSld>
  <p:clrMapOvr>
    <a:masterClrMapping/>
  </p:clrMapOvr>
  <p:transition spd="slow"/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3CB410-407B-D120-B021-7312632586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A7E143-9C8B-7C94-ED01-43F230AED9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65184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5888856-40AB-9EF3-4370-26A0B3AE986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F74987D-8D77-74E2-0A14-99145E367A5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94CC3CC6-D278-C9CD-F31B-A7611815B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C636B50A-61FA-46AF-85F4-E457ED9C443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023845499"/>
      </p:ext>
    </p:extLst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D3116EAA-163F-D492-4B92-53B5A15DEEA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86F7633-1060-2305-2B1F-E9998B3D92A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DDD9766-B724-0E53-6195-9B886539B4C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77DFBCD-B691-8954-75EC-C9D723A3A08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A8674D9-DC50-B1C3-62DF-5BA98487242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782FD2-5F71-4348-94B1-A2FDCBD8644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1990D971-E10F-4628-B96C-6DE3DC2548A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67859972"/>
      </p:ext>
    </p:extLst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C11E705-172D-6BA8-7192-31AFE27AAEE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3ADBB3C-69D8-ED6F-FB53-398262A50F81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612EB28-2F78-A5B0-A9A2-9C80BC02C14A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A28C3D26-2A4A-960B-A611-63B6029243D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A03029B-2B97-3E57-B2C6-A596209FE52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52326179-6CBB-DF07-C8AF-5309A62ADF9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C845512-6508-613F-BFDE-3F0B43CE04A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585D773-BECE-4E7B-859B-CFBF727F7EF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262141586"/>
      </p:ext>
    </p:extLst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8D2BDF-1A62-7BE3-62D4-09C08BFE3B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CFD3BBE9-59CB-4628-9850-A8D24E52C8F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372352752"/>
      </p:ext>
    </p:extLst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83458B-196F-5153-1448-2AFD6F362D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FFECB4-2B4A-A0B0-2D4C-DCC2929BAD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32532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A85195C-2B69-E498-4E66-32FC80F388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333D25-A50C-822A-3110-EB01028D67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79236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D6A4A3B-883C-F046-18B9-3C694CBEB1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2E2F4B-6830-CA54-723C-214E327B0CD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51405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7DD13A0-3929-075A-BE94-605984AC509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928C35-B8C5-C435-68B5-CF8518678F3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75281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13E95C7-9296-09F6-00A0-33E291A0C7F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7983356-CF63-2A55-32E7-3C7194DED6B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08850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416FF6-63AC-91C9-9590-C7053422CBE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41C8C834-0018-4668-B564-DB6C47F12CDF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984059875"/>
      </p:ext>
    </p:extLst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23D6DD-EC7A-6EA5-9565-F881CC2F34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03063A-26A6-4673-0748-18A6D6DEBC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86229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C3E9D1F-85FA-4C1C-0070-0C64202FC26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7EC164-7B4A-A496-B756-0A3386831E7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40562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B5E096-A277-28A4-00CA-9D22E3FE35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18BA90-2864-521D-7940-186DF61090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69483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9208FBD-274D-1D3E-A156-D85B77AF38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D31BE8-8FE3-6BCF-1861-CF91EAD350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11481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A2D02E2-13E8-A427-BC80-88BB87A81D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4EB1D95-0335-3F01-23F0-12AF000B41F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30702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2B2D27-44E1-65BA-D1CA-DFBD523F83D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069708-8743-1CB3-710D-823B5163965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41068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B6B63C-5D1C-D22D-B6A5-FF6C53350EE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C95DC5-FAB9-BC07-7656-D5396104C03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79380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F592A-D12F-4356-D7CC-D00C6F6B20F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F7EFC75-D651-6C89-5FBE-1B7EAF17EE1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2327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FF6173-927E-A16E-3A74-3CAAD90BCE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051AA54-BEFA-57F8-275F-025F776DABA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99838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E87309-C681-47B4-EB59-2CD738C65B5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D8A41A-D83B-9B25-6CDE-E6D2DCC344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81943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EFAEE4-477B-D5A9-C571-F3C38D87532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A867A8F-3DEB-C687-4447-B35BD343FA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432681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2B882D-28A6-8308-1E8B-252E6E01AF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5A7D591-3A0B-E38A-F08B-6111FD56D6B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09708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AB86F38-37F1-6F30-341E-EFA5F9163438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08" y="73152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7D4D6410-1F53-E6EF-C579-75676B07DD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8F318345-CA54-ABB3-AAA7-7B8D4F7834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6DE52467-D59E-4F52-8E16-22334B575F3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268295088"/>
      </p:ext>
    </p:extLst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F7AD502-C907-2E14-96F2-26B42CBEFF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216084E-651B-2289-130A-BA2CFC718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C891142F-CE9C-19B3-5EE1-D02FA1A11A4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43DAD39B-0939-C807-C80E-A5F2E3445FF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97D2228-F272-44F2-F9DC-D20B1E6931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2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D422EEB-8D51-87AF-91F4-1EA3BD62DE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7C9ECD6D-778B-4E36-87BB-35371B5E22B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15503188"/>
      </p:ext>
    </p:extLst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E1C39A2-9D4B-F894-4C4B-DA57CE7326C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CAAD40C-AA29-C6A0-459B-CE4A6FA820E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68780E2-1843-4414-26C6-747AE9CDFF6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B874D43-B5A1-5FA6-A85C-C837A581A46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0CA2B2B-9A38-D730-3E2D-1470725F2B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558F571-F34A-D3CB-7B49-C92E7909BA2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32FF0FA-2834-61E1-4FA0-2AEAF0D783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495D1DBE-1411-486F-ABB3-43FD14801C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011213269"/>
      </p:ext>
    </p:extLst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42A2CB-3435-520F-B485-76F267B7176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577836-5DC4-924D-8D13-A8CB421A7C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54579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F528B-88AF-7EA9-6388-8C20E31CE5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8D7E15-CC74-7283-40D8-AA103DF0B63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034877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9D149CA-6AD3-24C2-81FA-06E0CC7E4BE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B844E52A-BF3F-4153-BD03-BE2A5E5DDF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964905773"/>
      </p:ext>
    </p:extLst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91EF9D9-B440-6030-3EE0-4546CF5E4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BE8472-1FBC-4ED7-0281-94B3307D51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35045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8D2DF4-61E3-0701-C534-263ED8D5BB7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C364DA-04AB-266B-9613-36FF3B2E50F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75880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A1ED86-D268-94D7-1050-2DDB9DAE62D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4F7322-0FA9-A3CC-8983-A5476B234C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20241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DBC5EC-C57E-5CD8-C8D6-817F96B1BE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ED5295-6ABF-958B-AA44-2FFB6250EF3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15610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542BCF-04BA-4978-E824-249815C3DE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161282A-E47C-7ECB-249D-1081AFE8D42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502932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3F5336-8F80-E5A6-F321-66557848AB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61EB9A-6492-F10A-7278-7223AE55158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43797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4A4580-B100-F6B1-D4B6-A0B43DC3FB1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E137A02-9E84-719D-EB82-B99B93814F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85980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20BA76-8613-879E-FEE8-CB8127F3D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85C421F-247C-A5E3-328D-4E17E4BF59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9424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7979C66-1B2A-E90E-806A-DCA735FE10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256ADB-5171-D12F-92EA-6D84BCAA9A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99827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A15B00-5050-5E41-0B50-5B8FA07741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7CC1CF-CBA1-2C9B-3ECA-8BC378C2E9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23473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E05C666-9659-1BB0-459A-7DAAB72782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21F192-3F8B-39BF-DD47-A5631C3553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0760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1A0D1B4-6982-F298-461A-C576B96747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FC82D8-B778-0E12-903C-3CC660AA31F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593312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E4449A9-4880-D379-3EED-17BDDB912CD6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F71134B-F702-3845-490D-4E7299CEE78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3DECDF5-C645-493A-7779-403AA6D53CF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DC31D7E7-8DB6-4224-88D1-00E8152EFAB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183921057"/>
      </p:ext>
    </p:extLst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AA5F1DA-70B1-233D-4E08-F23AF16C87D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0365F5F-D66B-EAA4-0FA1-7E4DB72509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F16DA834-3A19-D65E-4664-6578EE456F4C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2A06CC6-AC1F-B0F4-7E17-940CB018187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43845F2-1C6C-10B6-00F4-F008B37237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56FACF2-B353-BEFC-30C4-381D4BBEAF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11E6AF2C-6FDB-4486-9447-D6EFDBBC2B18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221137489"/>
      </p:ext>
    </p:extLst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1CED3A6-EE39-8C15-CF6F-CB01A452785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0570784-4171-D4D6-ACA5-04BE9E605D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4C2BE52D-0369-EA53-12BB-586BBA4B62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2F78704-0387-7540-E7E9-56B089A91E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C067B85-15E3-01B7-A4F7-F9A750AF95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06F3E6A-8E34-8129-CB9F-D4586AE71F8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91908CB-9223-EEF6-36CC-EA0B050E13C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133546B-A8EE-491E-A85D-A13DCB71EB0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34241613"/>
      </p:ext>
    </p:extLst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4FDCD51-4D1D-6773-A1E6-029C1924547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E6C8D340-0AC8-4C0F-8B96-79593A74B9BD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752873091"/>
      </p:ext>
    </p:extLst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017FC2-220F-86ED-9B86-F650206FE2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158975-624B-BCD5-99B7-14990DC82C4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73102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6B06674-255B-C481-D152-2EAFB78A9B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24F2C39-1B67-CAB7-1C3B-8FADBC98AA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05089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E1F444-0679-5359-EE84-9552EA3B715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749E4D4-DCC6-D8A3-F043-BAB7410AD2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07782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BD0E71-1DFA-279F-15F7-4F74C1FBF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113058A-B68E-D815-97D6-B8FB3CF301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92675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D7381E-E5CC-58C5-5E89-ECF42E31759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23CFB-5167-FBBB-75C4-FC0AEFBBDD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02845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B99AA-EDC5-2616-4F7F-737C19DA0DF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8396544-5D96-80F6-2B63-49613D64FB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71912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8F2A580-22FE-A63A-B32A-1A2B9CE4257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724346EC-AD20-4611-8F88-9033AE27CCFE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602661047"/>
      </p:ext>
    </p:extLst>
  </p:cSld>
  <p:clrMapOvr>
    <a:masterClrMapping/>
  </p:clrMapOvr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3F908B-9734-8995-8D3F-D2BA654974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CF2912-F2D7-D9A3-9E3A-47CA76A33E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79080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9BB5CC-503B-2385-7DD4-88A00A4161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B917A1-9CDE-FF59-E5A9-6E66D889E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877814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8C65F8-3FF8-729F-88E7-CF43A7F835A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349234A-ED3B-9BF1-261A-3809128DADC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71344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C241BF1-E1E0-E9F0-30E2-6DC3886254A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0C5979-D77D-6396-DC0D-D95F34D460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3668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71B5963-7D61-E8D0-F18A-49B1A6516F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23BF5C-4340-E300-37BE-E4C2FB68419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35087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94EC088-CE07-9A11-6462-A3387C80599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164384-6B7F-088D-35F3-5F949F5B6A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86369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BB510E-81DF-0F54-E217-D0FDC0392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6DC457-A8F0-C0F8-B3A0-354F347CC47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35062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607583-0EDD-74E0-46A1-F98B2FB6AF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C3FCE3-D655-09BF-3965-68F366D8E5D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723522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FD9AC6-6168-BB03-3FA4-A387C07F04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3AD955-F090-0DF2-E338-9BC2A6BE45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580157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7B16FC4-D9D9-4E0F-B45D-834EFBAFF9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302703D-7115-F462-781D-2EE117CA7CA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68600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AF0206-0766-7581-2E35-3661912645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CDFD1D9-4E07-3452-444E-6802572C85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29198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DA8DBD-6E49-89F1-0022-AE36F7C51E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BD759F-8B87-C891-F438-337D33E9BF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53973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A15276C-7335-7955-4D80-3835716A827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2E452CA7-5495-43A1-80AB-A029DC371DC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704646827"/>
      </p:ext>
    </p:extLst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C060D09-3016-6A63-C70E-8C0C05C4423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4F6FF1-A310-C4FC-FB7B-F0A1A424B1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3107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AFA7771-3CE8-EEE8-CC31-5C0FC9C6F60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05493E3-BEF9-C641-1522-8A01E4828C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609907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780F4E-BE02-75A2-12CC-39D99CB38CA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450B8F5-FF3E-D262-8EB7-1B2652665D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358551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7B08DD-DE05-C1EC-4469-227C726EE9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A99D34D-EA3E-33EF-0195-C784B627B12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80531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BF5CB6C-51D5-967F-1E4E-860C9EBC41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DDE8CDC-C440-4D38-7EC1-7CBE359A43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43524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928418-E84A-DD05-9870-9F5DB366BB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9BB72C0-BDED-6C3B-3A2C-D318CB599B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11531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BF4029-03A6-6A5D-2B44-494FA6998E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955CCA-B982-E8A2-B81F-4A7A12D87F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0472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08E8678-7988-FF28-7E1C-099FE21812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6CB255-7213-2370-473F-3ED559B55D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469563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8930E4D-2D69-D9A4-40A8-3F58ADEDC34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4A661704-FC0D-4943-8817-5199E7E5F89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022077205"/>
      </p:ext>
    </p:extLst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61B022-CE80-3F7A-38ED-A6DDB01FB9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DFDADA-91C8-CA82-61EA-7093A019246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45799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8268E27-8F38-0D38-5546-0431C54860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8FF2F3E-9C67-D7FB-9D49-C7431EBAD22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33471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E6D4FA-6998-359C-39D6-D7FD862B363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D7B588-4CF9-F96D-6D2A-FF2BEBB2B2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39663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16634C-1621-7B0C-8406-68CCA8350E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709F06F-1AF5-F884-2E23-E90BD4EB6D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89157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65BF66-69C4-7C11-C2FA-302D252D73B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3FC04EE-FE30-251F-7168-4BAB052ADC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75877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D0F115-1176-F7A7-F1A6-FAD035AE62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E312C4-90E2-DB45-E456-2CE9D351EF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55999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60CC218-601B-7D30-06CB-0350322964C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9FABBA-168C-04E4-BBC4-9F8E17FC60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33955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E5A3DDD-4323-4B09-2000-120E5FAF11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0F54D0-DB4B-1D46-404C-5AA20B62E1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36228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9E814E2-1B74-20A2-875A-C934A12DA7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54BB2-CAD8-F218-9825-882972B421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7989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7EB82F-349C-D9CE-C798-758DBDE204E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BCD171-4D49-8C1C-E489-49D256EC7B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29984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698A7A-E7D4-7B0E-2470-57EA6D71D7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DF7A8E-0F8F-1464-D1AF-1515F40B29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7654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C29E76-0F4F-4F03-7317-A7D53A3EFB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91A814E-000D-5B72-DC3B-60C7A2B9B61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92121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496555-8FA8-0CEC-71B0-059EF7955E7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22D08F-7B94-E60B-887C-2546FFF6963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87884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4D8214-9384-E628-43C8-60B2EB1EB8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56767D-8B51-FE70-E7C8-73BB4BDF06E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6018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BAAA22-9D78-EC79-8C9A-2E7C3847DD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7C2D02-F61A-5885-A50D-2714CAF98A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80661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BB8484-AA34-6E11-2FB2-C03EFDD184E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8BEAB6-7B20-8D9C-CB13-D9929619CF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6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3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98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30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96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62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56153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592BE8-F7D8-3557-A8A2-F1FD26E63F4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95742F-A4AB-35D1-83AD-1038253DEFB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3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0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2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83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05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6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2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6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04234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76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443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76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443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EDE44B2-9F92-4741-35D5-4CCEF5C00C3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514350">
              <a:defRPr sz="300">
                <a:solidFill>
                  <a:srgbClr val="FFFFFF"/>
                </a:solidFill>
              </a:defRPr>
            </a:lvl1pPr>
          </a:lstStyle>
          <a:p>
            <a:fld id="{3296DC84-89D8-4023-9E22-C5FABCA7758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691262225"/>
      </p:ext>
    </p:extLst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D8B39C3-0595-CCEF-4112-4D4BD30E8B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5F7A9-2711-5513-8739-5871428424D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60135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ADB5783-72F3-7E05-47F1-7169D8D695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1B4635-F932-69EF-0E65-998FA7B3BA5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96042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14E2BEF-5844-8BE1-974F-AD7DF9951265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2CD2EE4-A407-DC1C-2F90-8EF04CEBDBA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0DB4A5F-B603-3145-F6D4-78D357E2F21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2F65A649-7AEF-4DAF-87D3-205077FF53A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358169117"/>
      </p:ext>
    </p:extLst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7676F1F-D4E8-8A20-4E30-73AA443AAA3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E3756EA-F728-B0CD-C5C1-99F0CB750BB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3335FAF-CF3F-A903-E714-89C728E7AE5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D13D20-CF5A-0F45-AEC5-1E092A3FD73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34579E6-DEF2-6848-AD6D-E4ACFD9186D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210F8E6-182E-B6ED-A411-2498177C0F5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73CECA73-696D-4A0C-AF3B-21719B71D3B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494803416"/>
      </p:ext>
    </p:extLst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BF41854-1F6C-407B-A10F-F672AC0E580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A5FA1D7-B741-80B9-96F2-58EFC8248FE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4A2C73D-CCA1-C718-826B-A39D9B15889D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54FCFD6D-5679-63D1-EF8B-9B7856FBFE0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73D8AE-CFAE-B65C-1427-0240AF0D66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C56909EC-1C98-D88D-3CFB-7CAE5E4CE58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89F256C-8430-F2CE-25C2-EBF442F76B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AE47AEB8-9F18-49C1-A371-F2270444A7B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570067239"/>
      </p:ext>
    </p:extLst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7497835-C556-5154-9373-46F6A97A6AC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514350">
              <a:defRPr>
                <a:solidFill>
                  <a:srgbClr val="FFFFFF"/>
                </a:solidFill>
              </a:defRPr>
            </a:lvl1pPr>
          </a:lstStyle>
          <a:p>
            <a:fld id="{A46E7167-4AF4-45B6-9444-1D8B66375E6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19911599"/>
      </p:ext>
    </p:extLst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109F05-824E-969F-0709-DB5F0C20296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AF5715-1735-B4B2-364A-AA4D53A46F3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34730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464C65-DC8D-0513-6EFE-0192B7FA44C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B6FE1C-3D43-CA03-6897-F50FB5FC0ED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41855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0F9B34-E9ED-6D0B-E9C5-7D48AB06A5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D531341-1B8B-3662-3769-2717572C823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3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7466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A8E70CC-4E64-F2CA-DEE8-2B620BF419D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09E3423-EBE4-E0DA-614C-C3A783AE276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1DD31AE-16A8-6EC5-8D9F-9663708CA8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BD708CC1-8D9E-46B5-93E1-89B06182A6B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861051311"/>
      </p:ext>
    </p:extLst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239AEC8-3500-C09E-7B70-ABB317B4AFC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2FEEDF32-4133-7589-C7E9-6F319CB5309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1F1F33D-C8B5-FDF1-AE07-1311ECEC1F6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EE1C594-6511-66F4-1582-572AA96166E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523CBE9-8E23-969B-FFE0-22D2D659A4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C98E9B8-8A97-FB6B-A77D-E045A99B083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ACE7CFAD-7ED5-445F-B8DA-083F5A1410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620711664"/>
      </p:ext>
    </p:extLst>
  </p:cSld>
  <p:clrMapOvr>
    <a:masterClrMapping/>
  </p:clrMapOvr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9CCB5B4-1530-FA14-A38D-C04E8D32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F9C285B7-6937-8A00-3257-28D6C9A5C4B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41768C0-9CD4-615C-4699-A708DFCE4B9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3E61714-A4ED-8001-FFE4-CE9E464D33B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21CE9A-4B7A-D0E2-B5C3-B542A08F1CF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8ABB02A-E869-A6D2-8EA0-CD285AD18AF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A0BC1D2-B228-4873-262D-3CAC5663D7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02806C5C-0B6B-44F3-8D0A-BAFB8745A3E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692855726"/>
      </p:ext>
    </p:extLst>
  </p:cSld>
  <p:clrMapOvr>
    <a:masterClrMapping/>
  </p:clrMapOvr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6BE6F83C-6340-26FE-1374-D25291D656F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59E97AA-29E1-7D43-A9C5-86ECDAFC971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0D73D6C-849B-1BA0-2D19-0672D29A5C4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874E030-D52F-462A-ADA9-D57FF6F4C58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723422547"/>
      </p:ext>
    </p:extLst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F672CDE-4119-1041-A1B1-FF084FA752A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4780473-7BEA-A75B-1538-F33EADF4AC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F992DB90-0797-7BF7-A348-384F77C4A53E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1123FAD-B41B-8969-9B3A-323053DDF8C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5CE024-000E-E0CD-E467-A81732F2B50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4CAB48C-0F80-A5AF-E15C-445CB8E553F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35AA179D-E2B0-4BB7-887A-D18BE44BB0C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120404277"/>
      </p:ext>
    </p:extLst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5034A6DF-E574-11F7-A2AD-6899B1F2E5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3E45751-E51B-771C-8425-1733AC1C67F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224AE4C-A5AE-0F41-ED5D-57834ED4CFBA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6A443F48-1320-88A9-B077-9889BF7344B3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E811D84-2676-623D-2315-9A014DD254B9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EAE56C1-1890-46C8-1596-A90899437C5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26FC8F20-924B-FB39-1E8C-595ABB0C4F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FEF5C489-553B-4365-A5F2-F0D09375A38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670698204"/>
      </p:ext>
    </p:extLst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307C9B-FF87-7964-D4E0-5C825FA165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467108-6873-1885-C89F-7EBD2A9EC4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628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E9CFA8E-52FF-891D-C47B-A671DB4242FE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2F7D5CA-03A7-A1DC-512A-3DFD284264C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3CD30E93-0C4C-F4EF-C741-48D2649A11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0A73348B-53EE-424E-B7F0-640998C8BFD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820914021"/>
      </p:ext>
    </p:extLst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5E0BED6-5450-10EB-ECB8-01FCB8ACC16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90E4C00-0ABC-0AF1-CBA7-3C7B32ABD9D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2A83533C-622D-3B8B-446A-B24C9F48FE3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9B9D04F5-468E-A46B-D109-4EAC8F13688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60D3930-366B-EC7F-A371-1AF57DD22DA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D8F564F-0C54-BDDD-5C32-C02880D8FA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C2004852-BC53-431A-A71B-93108F4C9D8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434433672"/>
      </p:ext>
    </p:extLst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4994489-DABC-1DDD-4191-90E77602C12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D655760-4CAB-991B-345B-2321FEA930A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B47DD77-F414-4C21-8D94-C797A87810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62D71200-F949-7370-8F8E-0FBF84D2C2EE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080B01A-2569-B6F9-1327-85430F4B1E4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E3E5EA-96E5-BC5A-3FA1-02E8D6F80A0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390FE574-7846-FF4A-CFD0-2AF2520C077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E4F187B-658E-4AB7-B53E-94E1A211826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73428209"/>
      </p:ext>
    </p:extLst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BBB17A5F-0090-AB36-C21F-4F31CE6BEDE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F6067493-93F7-4939-B389-884B86FD6C15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174188781"/>
      </p:ext>
    </p:extLst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EEABB4-B0B3-D700-AC72-B9604F791C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E101DBA-5BA2-2259-591E-2D423D5FD8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69539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BAAA0A1-6EA5-6CC0-46F4-8D571D55B7D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A160A-27B1-3BFC-90C4-9C07E89B7F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92437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5C0B5B5-C91D-675B-C5AF-7A27C7244B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A9C913-95C8-A870-FC22-32E25E5E055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73107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342764-AB03-F28E-4FB9-B9B644E6CF7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E58C5E-F93D-A2E7-6872-EAC2944A79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78881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9F6104-8CAB-7926-04BE-DEDFE69011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A3DE8-5C17-C805-8B14-38B41ED74C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87658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C59FFE-D23A-897E-18BF-2476C545FA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12CCCD-956F-8FA8-E70B-A6F43A6D5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32926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5B418F0-0FEA-9BDC-4003-987B7AAD31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BC778600-6C19-4911-B568-19626184D0F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247506727"/>
      </p:ext>
    </p:extLst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7E974C-588D-7222-A835-5EE10FB4E4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48A541-B31B-9C81-4F89-145F4BD6A1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75099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FE78BE-A163-9C2F-F411-0BAAE7E5210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5EE7F6-65B2-42CA-0A65-0AEED5B9C6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57557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A6303C-A33B-D5D3-E119-2BBCD3BA65B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6E32BD9-A087-6087-DAA5-1B8765FF416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4291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68A4AC-9F51-4D0F-808C-154676DC0F8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21FA6B-B5F2-96F7-25A8-79B0E2A018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6920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7B6AF9-502D-2DEB-F996-DAD3864910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139BB5-3FFF-C34F-25AE-FE171135E52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194240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442C8-0C45-F810-834D-CCBF2E2BE5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066D22-4B9B-0F04-07CF-DCB334182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99239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849602-A205-4B0B-B36A-75C3A1AE0E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7861FBF-981E-22A9-0F3B-34E6487E605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34298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C11DA9D-E53A-A3B0-C011-7465F60894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A7F03F-7541-7A65-8869-E7A63C771C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36522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DE787E-C757-336F-78C5-31D60C67CF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9B9A40-9F20-9EB5-7537-6787C59DDAE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386516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1FCFC8-2C0A-F84C-A31D-F3E6324A6B8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FD36C64-FA7C-E388-D84D-32041EAF8AB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4088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E6D4B0C-A61F-5AB9-7E6B-E6082316578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58D6FCF-82F7-25F6-CC30-7E96162F206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94098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CB9F9A7-3C30-4445-471D-69AB92EBD38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CCD1A3-C985-A1A1-EE6A-C45B539C704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77844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C881A06-CB34-9BB0-C91E-795C0BCE147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89719A3A-4187-4FAD-B042-5EA5F2BA610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510607092"/>
      </p:ext>
    </p:extLst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EA478B-C042-E616-9355-FB4DDF65589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201E8CB-715A-FEE3-10D7-E54C57F600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17393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86FA89-CB16-A1A8-529A-D868608DB3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B4B0E9-E90C-D1C6-3E1E-8DB159D400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15280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E4AF35-5702-BF2E-925B-6C2BB7FEB2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2490DA5-DF67-8D59-4D7B-45FA414D52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44783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5A5311-2B84-2316-820D-2EB9709E57D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D10E42-5FA1-8BAA-812E-5C1AEE3B37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30336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7F731B-DE1F-46CE-0811-ECBD8BC50F4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CDA71A5-6B2C-A09E-B1B4-8C4301B2E19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54390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D9845B-0C1D-5291-F778-8C7BA727E2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016B31-A955-4522-F8DD-212D08D466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90861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D864C5-618F-5E6E-EC30-727C3D6A89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D0A752-8AD5-36BA-C5DE-EF1F6FFE51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05994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BC0EC7-0367-248E-B543-C22925C5CDF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F41B1C-DF7D-DD58-F77C-69E6797233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20816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491C32B-CC2A-FB5A-D806-A6496222639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63D3BCE9-44FD-4350-B74D-9AE7C0BAB7B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565779901"/>
      </p:ext>
    </p:extLst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57781B-485D-C275-7CE8-D696CCC473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62E6A5-CDFB-787C-77F8-A8387E8CE00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59763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E4A49D5-064C-011E-5A9D-5FD92C0E47C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4DB3B-F2AC-534D-9B10-F32553979AB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543522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DC36179-9B9B-B07B-F653-90583969B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E16B3F-F030-214B-A887-5929EAC225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00596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55A313-16AE-AB37-1D95-B13B3BB598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199A9E5-EB7B-1BD8-3851-59B26CD07AE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4006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2ED750-BC23-AE65-886C-0EA7722538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2F4EFFF-8C5F-E5EB-A52C-9033A8F8F1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17862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432E55E-F500-44B4-7C30-67F5FD7D48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BB8A1F-DD94-2735-49AE-666FDF877C4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08261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50598-24E2-B332-D0FE-EC968D1BEF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0102260-9E76-E631-3F2A-E8BC20F70C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135918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21639EC-12C0-8618-94F0-EC368665F4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B7D234-D49C-39A9-49A5-93F76974A4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21451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2CF7453-EC0F-D061-0A6C-B215713406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6D34FB7-CEE6-3502-F271-AC73542248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363008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6F4532E-9D98-954C-E8F3-5DA28348A7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4C2545-89F3-FE6C-BF70-DCC953C227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56060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658D55-0B49-DDE3-1EAF-541A1FA9F5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2158CD-0D1E-0A78-D60D-80A0D5766C4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25830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23228FD-6941-C906-0B23-726567ADEE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5A00AC5-7A04-65F3-2D82-08BBC0E11F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07990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FF881C8-B4BA-D381-97AF-3C70841FDE7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80FAE66-1F73-3EC6-B9AB-68E8BE54D9B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48905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F0638A-6DD6-000E-125B-2BAB09EBA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3EA1D6-861B-8FEB-88EE-E3D94D6214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89696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B0B1B0-1FED-1255-5A09-027BEF91D59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1F195D-4FE8-73ED-1534-44C80420A56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2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51581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151687-00AF-CF8C-DDB7-0C8B2FA1909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24FC20-276A-0899-F358-243114D31EC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02870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227D18CF-5923-35A0-D4F8-2995747884A2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7A09347-6302-D891-883C-C59B1A860C9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701985-113C-A7F0-7AB0-283C8245D3D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D316475B-E874-48FB-BFCF-0AE41D8ED31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853549822"/>
      </p:ext>
    </p:extLst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9E32FE6-9E5E-0754-4F08-1A3314C4BCF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96F5D58E-2F55-E581-B958-E19ED9A7388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4522B0D6-45BF-B479-435A-4B775C129E5F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4713B0A3-7354-DB8F-EDDB-481A618D3E2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3AB32F69-71F4-7296-39EE-631058E9873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10C1285D-D0EF-30D9-7006-6BB24D2A59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C61FA60-149E-4F4B-8051-08B6B5DC93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879344817"/>
      </p:ext>
    </p:extLst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71CF6D0-9B60-A535-0E87-997D2E200E1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44ECF73-E900-0DCF-9D29-7EB2CA30484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8135F603-5182-9B14-2F4F-1C7309553DB1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293F77F-4CDE-BA5B-581A-EB51DC0A009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262C47D-784E-F3F9-4F20-F3909195A46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C086CA2-C869-0DDE-181C-5B3A2C03C5C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2A6FE81-C089-67EE-A5EB-B0E92F7E124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098F3E3-8F8D-4860-910E-D4D9027B01F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204280573"/>
      </p:ext>
    </p:extLst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BA98D43-F4B6-835C-E4E8-C1C69D4910E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9BAC5A98-F809-3539-C953-EC2AE42E128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08CEBF2-12C5-20C8-3F6D-7252DCFBF5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E60D23EE-3FF9-452F-9FE4-044BAAFA536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127727868"/>
      </p:ext>
    </p:extLst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361AA770-40EC-6E31-DFCA-988BA64B76A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6A81A700-E823-34C6-D299-B0861810E8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203877F6-D39B-5990-E4C8-C26702C5099A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5677211-FF49-090C-A4F4-BE8D8668824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6EA64AD8-AB5A-B5DF-17FB-DBAD1AE293F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9AB3ABC-D8AD-06BD-5CD8-DABD646487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922B59D8-C719-4297-82D6-9DF58453BDB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635054632"/>
      </p:ext>
    </p:extLst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8A459EA-75AD-CE7E-F14A-EB5DD979C52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49AA4474-7D31-070E-E913-002DE1F92E9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3023549-0A94-2E45-DAD4-A45A0F6FFAD7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E8785513-2102-63FC-60F8-D329ED2DFD1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DA006B-07AE-31BA-8573-4224152B8C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9EDD559-21FE-C8E4-AA89-9343B0CE0A3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C1D5D536-D889-A778-308B-43A80195235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AB9955EB-0E86-479A-8F0F-58884506AC5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476979636"/>
      </p:ext>
    </p:extLst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FC1D6097-EC61-76DB-974A-1D092BDF9FB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0" y="73157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0E17B3B6-C16A-7DAB-0C43-D26C258543D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22DD5C3A-46DE-8972-A3CD-71A1A3F45EB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127CD033-C1C6-4BD0-BF1A-7759DCA87F9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308818440"/>
      </p:ext>
    </p:extLst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2D5583F5-F768-A1E9-B5F0-49DEC271745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6824773-DA7F-F485-FE44-44562145E11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DA0E2466-A43C-0506-BA51-2401B2CB86F9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0216E8E-7F34-96D1-2DA4-8995E9A7DD4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B571789F-03B5-5CDA-965B-978F01CD1AD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4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4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4392AF1-6F36-822D-531C-E32CA3D646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39F0E06A-06CF-4EAA-850E-5910457AA4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001603372"/>
      </p:ext>
    </p:extLst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B98C9D96-10BE-A328-3058-E0892BFBD15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94454A5-AD7A-330E-1519-2C60DD6FD34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CCBA135A-D2F5-D3D6-21D3-DD5761071589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E113517-E05D-67D2-5362-AC82D032E91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820AC1D5-8538-7913-7D78-02E8DDC34BE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3DD1CC6-ACAE-4A35-93FF-E69680ED470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07A2B7CC-A76F-5E9E-9DF4-DB2D747CAB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B567E3F0-CD0C-4267-B661-DE07BC13348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795978983"/>
      </p:ext>
    </p:extLst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9ADD26-C48E-094F-B970-C75615ACEE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E2DA14-30EC-B9BD-6979-3E4ECB89C0F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76305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689871511"/>
      </p:ext>
    </p:extLst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BB30C-C627-3FDD-A864-64D8045852E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749074C-B6C4-B7FD-049C-9B8FDB0920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6947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521E7E-3667-F2AD-704B-6046E0E8AE3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47FCC5-3C30-4F2F-7A12-FAC84D562DA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43022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E177CC-10DD-C3DB-AD01-BAC3E8BD716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1E9283-85FB-5153-DF78-F6F7383F83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048679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FEE6928-221E-12A7-3D99-EF77A7630B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14220EE-2EFA-4EE7-2DE8-FA66227A819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6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3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98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30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96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62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40213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32147-97FE-2631-DCC7-901905200F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F87521-D659-D837-AB1B-DF73395B01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0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2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83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05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6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2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6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24355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35458907"/>
      </p:ext>
    </p:extLst>
  </p:cSld>
  <p:clrMapOvr>
    <a:masterClrMapping/>
  </p:clrMapOvr>
  <p:transition spd="slow"/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76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443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76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443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DD9EFFA3-05A5-AB32-642F-F99F6DD86AA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514350">
              <a:defRPr sz="300">
                <a:solidFill>
                  <a:srgbClr val="FFFFFF"/>
                </a:solidFill>
              </a:defRPr>
            </a:lvl1pPr>
          </a:lstStyle>
          <a:p>
            <a:fld id="{A0CDBC8A-B1EA-4B4C-AC9C-617C7B0B25A8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15298523"/>
      </p:ext>
    </p:extLst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65CD12B-66E3-9648-6B06-FC1C9DC8DD6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C34F69-9013-173A-E809-2665DC4000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1747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C02D4B-0F1A-AD9A-2A5D-CB37E11160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6EF81F3-70F9-2699-5D92-AAFED90D1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45249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8039501-B345-5DA3-11B2-6C2EDEAD9619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1250A6A-ABE5-0C6D-E892-D701A0E65BE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D35E076E-4244-FE0A-5402-D1BE64C611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B3EF4F56-D984-47F5-ADC7-44B22B4639B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990054782"/>
      </p:ext>
    </p:extLst>
  </p:cSld>
  <p:clrMapOvr>
    <a:masterClrMapping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5FEAF47-8EA8-9F00-53FE-FBB1A156EC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D5B1E96D-CD47-7122-60FD-C237BBE493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EBB06D8D-99EE-766D-CB87-9B6E7759DAB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66FD50D-9A05-85F8-FA52-2396223BAF1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FE1A2593-78CD-B190-6A1C-80EC2E8238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E3DCA24-786D-7840-6222-4D9E83E6350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8467B31E-742C-467F-A165-B5419A1D8C6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927905812"/>
      </p:ext>
    </p:extLst>
  </p:cSld>
  <p:clrMapOvr>
    <a:masterClrMapping/>
  </p:clrMapOvr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60327A4-71E5-60A6-818D-4EE38F028B5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A9A3F3A-14AB-DA5C-C76E-649DEBC8420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1D78E029-2947-CDC4-3162-F34922DE3DF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1AB5519-9118-2455-4B1F-6169487EC31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D298FBA-D8D2-E346-E403-2B309F315C5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6B595C4D-AEBA-072C-3B09-E353A71FF6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D9FBB5B-7D57-091B-6B10-8312F7F862E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C95E13E3-2FC2-4D44-A30C-90F4A0F7012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327773345"/>
      </p:ext>
    </p:extLst>
  </p:cSld>
  <p:clrMapOvr>
    <a:masterClrMapping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966C9C2C-3146-EA0E-26F6-6EA53936D70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514350">
              <a:defRPr>
                <a:solidFill>
                  <a:srgbClr val="FFFFFF"/>
                </a:solidFill>
              </a:defRPr>
            </a:lvl1pPr>
          </a:lstStyle>
          <a:p>
            <a:fld id="{82EFC18C-D3D8-4E34-81A9-A560ECFE4D6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095879568"/>
      </p:ext>
    </p:extLst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AB454F7-7A9E-827C-E448-14531A9E90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21987D-F8CF-11D8-4E2B-34723E831C0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67893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852AF-5E5C-B676-3520-55C4D659EB5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7997584-BA40-80ED-1C1C-BF1D8581FF1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61770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F1C9FA-00D0-7918-6111-1E13E8BB21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3467CBC-16B6-B77C-29E3-14C41288FAB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17534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F1B6C582-4170-7B32-5BC6-1B6623FB35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B923E5B2-6E92-5AE0-0942-9F3EBF935E1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F7CCC4B-0F7D-9924-1C5D-8B6AD2692E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F508596F-84FE-4066-8F51-AF78AC98EE0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328931072"/>
      </p:ext>
    </p:extLst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70AAA86A-6453-3653-65A9-9049051194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F704D23-8523-94B0-6ECD-BA9DDAB6D5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92AA7FC6-CE32-C758-D90E-AACCEA8216D8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6455A456-3857-0CA4-CFB2-064DC13382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E784FD-F644-F1B3-34E8-D6D5818201F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CCF99168-CAF6-E2F3-D245-4F144F18DD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CB1EA013-F879-4598-9C63-CF99F225A2D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568792775"/>
      </p:ext>
    </p:extLst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252DF65-7314-0211-AC46-9A8297D90C4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B51E6C20-EADF-6BFB-AF5B-517CADAA81C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B842AAD-5D99-98EF-E920-787F0D3777D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7A74BBA7-8B73-E588-2AA1-7DBC6DB7873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ED91894-08DE-D28C-2B58-B97CE0FEDB7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1A4589B-91B6-A21F-9C89-06A68F863A1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A672916-3E82-BAD9-C189-8026D2B44C7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E7BABE78-260B-487F-B766-85EB8B54DAF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588366892"/>
      </p:ext>
    </p:extLst>
  </p:cSld>
  <p:clrMapOvr>
    <a:masterClrMapping/>
  </p:clrMapOvr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658373737"/>
      </p:ext>
    </p:extLst>
  </p:cSld>
  <p:clrMapOvr>
    <a:masterClrMapping/>
  </p:clrMapOvr>
  <p:transition spd="slow"/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343350656"/>
      </p:ext>
    </p:extLst>
  </p:cSld>
  <p:clrMapOvr>
    <a:masterClrMapping/>
  </p:clrMapOvr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A14CAE-A0D0-E50C-8356-6975727CCAE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139FA8B-1D26-DAB0-07F1-AB96ADDCF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94316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577216575"/>
      </p:ext>
    </p:extLst>
  </p:cSld>
  <p:clrMapOvr>
    <a:masterClrMapping/>
  </p:clrMapOvr>
  <p:transition spd="slow"/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819835329"/>
      </p:ext>
    </p:extLst>
  </p:cSld>
  <p:clrMapOvr>
    <a:masterClrMapping/>
  </p:clrMapOvr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266607D-D563-B148-BE2B-B01E8523CCA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36C5A-157A-CA81-8D3D-C1CBF7FF2AF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63715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985304183"/>
      </p:ext>
    </p:extLst>
  </p:cSld>
  <p:clrMapOvr>
    <a:masterClrMapping/>
  </p:clrMapOvr>
  <p:transition spd="slow"/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219698856"/>
      </p:ext>
    </p:extLst>
  </p:cSld>
  <p:clrMapOvr>
    <a:masterClrMapping/>
  </p:clrMapOvr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DFC4B4-88A0-97FE-7453-54D12D5C389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31333F6-E9C2-3AF4-5E84-8C6D49E0E1D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459087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E00345-6354-2ABE-ED2D-D724BC1D5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3AFD86-C27D-1132-B205-3EF3F0A2E14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19983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19147C1-B444-FD15-01BB-FDA1F52FFD3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B8C3164-C6C8-2842-BF83-BF1F1179D4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2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92315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50793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583894980"/>
      </p:ext>
    </p:extLst>
  </p:cSld>
  <p:clrMapOvr>
    <a:masterClrMapping/>
  </p:clrMapOvr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83836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167516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2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272089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307637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067898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311409086"/>
      </p:ext>
    </p:extLst>
  </p:cSld>
  <p:clrMapOvr>
    <a:masterClrMapping/>
  </p:clrMapOvr>
  <p:transition spd="slow"/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446792"/>
      </p:ext>
    </p:extLst>
  </p:cSld>
  <p:clrMapOvr>
    <a:masterClrMapping/>
  </p:clrMapOvr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57904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3250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57189423"/>
      </p:ext>
    </p:extLst>
  </p:cSld>
  <p:clrMapOvr>
    <a:masterClrMapping/>
  </p:clrMapOvr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47820334"/>
      </p:ext>
    </p:extLst>
  </p:cSld>
  <p:clrMapOvr>
    <a:masterClrMapping/>
  </p:clrMapOvr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54764377"/>
      </p:ext>
    </p:extLst>
  </p:cSld>
  <p:clrMapOvr>
    <a:masterClrMapping/>
  </p:clrMapOvr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613225"/>
      </p:ext>
    </p:extLst>
  </p:cSld>
  <p:clrMapOvr>
    <a:masterClrMapping/>
  </p:clrMapOvr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32173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69814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476011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62796960"/>
      </p:ext>
    </p:extLst>
  </p:cSld>
  <p:clrMapOvr>
    <a:masterClrMapping/>
  </p:clrMapOvr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63840078"/>
      </p:ext>
    </p:extLst>
  </p:cSld>
  <p:clrMapOvr>
    <a:masterClrMapping/>
  </p:clrMapOvr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99639279"/>
      </p:ext>
    </p:extLst>
  </p:cSld>
  <p:clrMapOvr>
    <a:masterClrMapping/>
  </p:clrMapOvr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24273985"/>
      </p:ext>
    </p:extLst>
  </p:cSld>
  <p:clrMapOvr>
    <a:masterClrMapping/>
  </p:clrMapOvr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66203832"/>
      </p:ext>
    </p:extLst>
  </p:cSld>
  <p:clrMapOvr>
    <a:masterClrMapping/>
  </p:clrMapOvr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94334340"/>
      </p:ext>
    </p:extLst>
  </p:cSld>
  <p:clrMapOvr>
    <a:masterClrMapping/>
  </p:clrMapOvr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76269627"/>
      </p:ext>
    </p:extLst>
  </p:cSld>
  <p:clrMapOvr>
    <a:masterClrMapping/>
  </p:clrMapOvr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72200158"/>
      </p:ext>
    </p:extLst>
  </p:cSld>
  <p:clrMapOvr>
    <a:masterClrMapping/>
  </p:clrMapOvr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0711458"/>
      </p:ext>
    </p:extLst>
  </p:cSld>
  <p:clrMapOvr>
    <a:masterClrMapping/>
  </p:clrMapOvr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0507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912896143"/>
      </p:ext>
    </p:extLst>
  </p:cSld>
  <p:clrMapOvr>
    <a:masterClrMapping/>
  </p:clrMapOvr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863026749"/>
      </p:ext>
    </p:extLst>
  </p:cSld>
  <p:clrMapOvr>
    <a:masterClrMapping/>
  </p:clrMapOvr>
  <p:transition spd="slow"/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6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595069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99074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926117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3117294"/>
      </p:ext>
    </p:extLst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5659890"/>
      </p:ext>
    </p:extLst>
  </p:cSld>
  <p:clrMapOvr>
    <a:masterClrMapping/>
  </p:clrMapOvr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04481786"/>
      </p:ext>
    </p:extLst>
  </p:cSld>
  <p:clrMapOvr>
    <a:masterClrMapping/>
  </p:clrMapOvr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5616775"/>
      </p:ext>
    </p:extLst>
  </p:cSld>
  <p:clrMapOvr>
    <a:masterClrMapping/>
  </p:clrMapOvr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734571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57657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90818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8080259"/>
      </p:ext>
    </p:extLst>
  </p:cSld>
  <p:clrMapOvr>
    <a:masterClrMapping/>
  </p:clrMapOvr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33828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83309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2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6385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1124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608954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873902974"/>
      </p:ext>
    </p:extLst>
  </p:cSld>
  <p:clrMapOvr>
    <a:masterClrMapping/>
  </p:clrMapOvr>
  <p:transition spd="slow"/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7251652"/>
      </p:ext>
    </p:extLst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5637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66363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22133828"/>
      </p:ext>
    </p:extLst>
  </p:cSld>
  <p:clrMapOvr>
    <a:masterClrMapping/>
  </p:clrMapOvr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84992550"/>
      </p:ext>
    </p:extLst>
  </p:cSld>
  <p:clrMapOvr>
    <a:masterClrMapping/>
  </p:clrMapOvr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32483659"/>
      </p:ext>
    </p:extLst>
  </p:cSld>
  <p:clrMapOvr>
    <a:masterClrMapping/>
  </p:clrMapOvr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9" y="618953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4850960"/>
      </p:ext>
    </p:extLst>
  </p:cSld>
  <p:clrMapOvr>
    <a:masterClrMapping/>
  </p:clrMapOvr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08428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49125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093239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5880408"/>
      </p:ext>
    </p:extLst>
  </p:cSld>
  <p:clrMapOvr>
    <a:masterClrMapping/>
  </p:clrMapOvr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77081212"/>
      </p:ext>
    </p:extLst>
  </p:cSld>
  <p:clrMapOvr>
    <a:masterClrMapping/>
  </p:clrMapOvr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68410953"/>
      </p:ext>
    </p:extLst>
  </p:cSld>
  <p:clrMapOvr>
    <a:masterClrMapping/>
  </p:clrMapOvr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57186402"/>
      </p:ext>
    </p:extLst>
  </p:cSld>
  <p:clrMapOvr>
    <a:masterClrMapping/>
  </p:clrMapOvr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46685221"/>
      </p:ext>
    </p:extLst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37821743"/>
      </p:ext>
    </p:extLst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56773501"/>
      </p:ext>
    </p:extLst>
  </p:cSld>
  <p:clrMapOvr>
    <a:masterClrMapping/>
  </p:clrMapOvr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7450077"/>
      </p:ext>
    </p:extLst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78629613"/>
      </p:ext>
    </p:extLst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08519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90093354"/>
      </p:ext>
    </p:extLst>
  </p:cSld>
  <p:clrMapOvr>
    <a:masterClrMapping/>
  </p:clrMapOvr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57659143"/>
      </p:ext>
    </p:extLst>
  </p:cSld>
  <p:clrMapOvr>
    <a:masterClrMapping/>
  </p:clrMapOvr>
  <p:transition spd="slow"/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6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7728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8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51806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30000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57578519"/>
      </p:ext>
    </p:extLst>
  </p:cSld>
  <p:clrMapOvr>
    <a:masterClrMapping/>
  </p:clrMapOvr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35180465"/>
      </p:ext>
    </p:extLst>
  </p:cSld>
  <p:clrMapOvr>
    <a:masterClrMapping/>
  </p:clrMapOvr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80024735"/>
      </p:ext>
    </p:extLst>
  </p:cSld>
  <p:clrMapOvr>
    <a:masterClrMapping/>
  </p:clrMapOvr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0539205"/>
      </p:ext>
    </p:extLst>
  </p:cSld>
  <p:clrMapOvr>
    <a:masterClrMapping/>
  </p:clrMapOvr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07197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3724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075959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816757058"/>
      </p:ext>
    </p:extLst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1158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28311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0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297512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38481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1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217991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20305599"/>
      </p:ext>
    </p:extLst>
  </p:cSld>
  <p:clrMapOvr>
    <a:masterClrMapping/>
  </p:clrMapOvr>
  <p:transition spd="slow"/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0750641"/>
      </p:ext>
    </p:extLst>
  </p:cSld>
  <p:clrMapOvr>
    <a:masterClrMapping/>
  </p:clrMapOvr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502336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52147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7636195"/>
      </p:ext>
    </p:extLst>
  </p:cSld>
  <p:clrMapOvr>
    <a:masterClrMapping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33425184"/>
      </p:ext>
    </p:extLst>
  </p:cSld>
  <p:clrMapOvr>
    <a:masterClrMapping/>
  </p:clrMapOvr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28969235"/>
      </p:ext>
    </p:extLst>
  </p:cSld>
  <p:clrMapOvr>
    <a:masterClrMapping/>
  </p:clrMapOvr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4220437"/>
      </p:ext>
    </p:extLst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924066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06959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9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504296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60823426"/>
      </p:ext>
    </p:extLst>
  </p:cSld>
  <p:clrMapOvr>
    <a:masterClrMapping/>
  </p:clrMapOvr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01616866"/>
      </p:ext>
    </p:extLst>
  </p:cSld>
  <p:clrMapOvr>
    <a:masterClrMapping/>
  </p:clrMapOvr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78030217"/>
      </p:ext>
    </p:extLst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2181408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277968023"/>
      </p:ext>
    </p:extLst>
  </p:cSld>
  <p:clrMapOvr>
    <a:masterClrMapping/>
  </p:clrMapOvr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53613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528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0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345095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8547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1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197399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4926364"/>
      </p:ext>
    </p:extLst>
  </p:cSld>
  <p:clrMapOvr>
    <a:masterClrMapping/>
  </p:clrMapOvr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2133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730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29110739"/>
      </p:ext>
    </p:extLst>
  </p:cSld>
  <p:clrMapOvr>
    <a:masterClrMapping/>
  </p:clrMapOvr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88838934"/>
      </p:ext>
    </p:extLst>
  </p:cSld>
  <p:clrMapOvr>
    <a:masterClrMapping/>
  </p:clrMapOvr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14424919"/>
      </p:ext>
    </p:extLst>
  </p:cSld>
  <p:clrMapOvr>
    <a:masterClrMapping/>
  </p:clrMapOvr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54092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9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352349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575554166"/>
      </p:ext>
    </p:extLst>
  </p:cSld>
  <p:clrMapOvr>
    <a:masterClrMapping/>
  </p:clrMapOvr>
  <p:transition spd="slow"/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8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107838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1239848"/>
      </p:ext>
    </p:extLst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5515030"/>
      </p:ext>
    </p:extLst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93170972"/>
      </p:ext>
    </p:extLst>
  </p:cSld>
  <p:clrMapOvr>
    <a:masterClrMapping/>
  </p:clrMapOvr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97" y="618952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3874889"/>
      </p:ext>
    </p:extLst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20058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3129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9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176297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57118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1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988540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75" y="618948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369167"/>
      </p:ext>
    </p:extLst>
  </p:cSld>
  <p:clrMapOvr>
    <a:masterClrMapping/>
  </p:clrMapOvr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49044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319030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32000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8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546688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47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42242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73299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116D0F-87BC-1B09-6B50-17ABCF70FD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729016-7CD4-7E7A-5B2A-272F42025A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0524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0FF7CF-5EC9-96A2-A49A-882B2B437C3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53D247-BA04-BE55-8E3B-CBBC187519C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94592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4675DE-0852-F4A6-973A-4BF7300A1D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045DB5-4BD6-9E28-8DC7-D1028DD482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42324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61460D-771C-5A64-35AE-947AED5C0F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71BB83-63A4-DF11-F60B-5C8434D89DF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76940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A4060C-48DD-DBC1-990E-BA2984CF9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346C3BC-27E0-B41B-E6AC-A21288193FC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835367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5B31CE9-0AF3-BF88-AFF5-5F7BEF1098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DE6E2D8-5109-460A-4793-1151E74E0E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8333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D92B51E0-69C6-9527-243A-8CA15E67F0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07" y="73152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309DB60-B5A4-5036-3ECD-04CB6E0FD31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819E675-5C02-41C2-3650-A8238A1915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AA826B20-8BC0-4AC2-8BDE-59E6040B96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6696786"/>
      </p:ext>
    </p:extLst>
  </p:cSld>
  <p:clrMapOvr>
    <a:masterClrMapping/>
  </p:clrMapOvr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49EE4E8-60F8-334C-2267-86F2BE1D579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89F3E98-15C1-D2AF-977C-3EA4BC04548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DF87EA8C-E8D9-17D1-C958-DE48D704D830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9F3D0CD-1BCB-1BFA-4ED2-D562C133140B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E6E81282-8B96-DEFC-A7B5-CBEF5860D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1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1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D51830EF-ADA6-FD04-DF93-46F20740B9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F9023B1A-93B8-4D39-8AC3-24002F7488E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7279544"/>
      </p:ext>
    </p:extLst>
  </p:cSld>
  <p:clrMapOvr>
    <a:masterClrMapping/>
  </p:clrMapOvr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44C164E-590A-C62C-AC15-70FB5B60568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CC96A84-1020-B084-BEF2-35BC70C116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BEBA7F9-40D0-5968-4FBB-47D651772E10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E025C780-8242-B95D-E567-CBBEC386D15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C0EE4EA-BCEA-772D-0BC9-9B242C2121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7F618C1-0C9B-9EA4-B957-1023A7D149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A2B2C6E-D7C3-7FC8-C6C1-629E029C9AE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33F3191-EFB6-401C-848D-D289E1EDD7C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9170948"/>
      </p:ext>
    </p:extLst>
  </p:cSld>
  <p:clrMapOvr>
    <a:masterClrMapping/>
  </p:clrMapOvr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EEAE62-48CC-9E89-A046-61FC7E6B84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705AE0-BFC5-5186-DA51-D1838C25F5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13949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8F5C8E-E8CB-BBB8-FE07-75CB24B6CB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787E6-2754-4E79-7244-05146A6B74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72855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8EC5F4D-E17F-3DA3-D679-086ED7F6455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D662C3B3-6DB4-411F-B624-7E6B0248871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712207176"/>
      </p:ext>
    </p:extLst>
  </p:cSld>
  <p:clrMapOvr>
    <a:masterClrMapping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A6A245-EECE-9A22-D0D0-4DB75C65000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3657942-4107-3062-628C-8A2BBD6C159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83397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A518A3-5049-B2EC-E9EE-1EC4E6B0F14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4900A38-1CC9-5D54-44A5-3BF6DD4FA3C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83579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4C88D2D-71D4-D159-C1DF-61A2F1F449D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4CC250-144E-B3A9-F749-411B02A41C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8462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E84766-C85A-340B-4BF4-C870291D0FC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01D1A0-4CD0-1B50-2495-279100670A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35100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3E9165-56E1-1FEE-C6C1-BF334F6246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3ADFDF-85F3-0DDD-4240-83CA359097A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154380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7742D99-5A64-A14C-D047-EA257B2446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FE50EF7-2FF6-4285-101D-88CCD50969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74520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5DF680-E526-6A36-FFBF-FE3934F519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E724600-E265-029D-EADE-EE624B8196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29917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24F99D-6B1B-6775-2805-0FE83DB25C0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BC3AB0-E90B-81DD-BF9B-11ABC99916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09093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C7EEFF-CED2-B86F-BBC1-43CD331B91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071E459-DC7F-80BA-FC48-35B9361F18A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8398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8EFC7C3-8E90-860D-BDE0-A00079E3E15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874F22A-2FD2-D700-7316-3BD57E52B06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17598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87C31C-44BE-5629-F475-90E8DA246B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DBA602-87C2-CA67-0BF1-0AE37822D7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39164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06D6FBD-113B-FCE7-1C86-FAC6B7ABC6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DA9B75-C14E-9E53-D47A-5B895B3BED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03535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7F56DE0B-2EA9-5992-3DD3-83E09FC3BD3F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842A3F51-DF51-412F-B343-0E6452FB79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BD4493B-F075-F6CD-D29D-B05CC8F99F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CAB4A61-D867-4309-930B-E7462CC568C7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8215757"/>
      </p:ext>
    </p:extLst>
  </p:cSld>
  <p:clrMapOvr>
    <a:masterClrMapping/>
  </p:clrMapOvr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29A6B44-E206-7D97-09B3-967E17130E04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1E5BF357-2F86-B62A-101F-310F8DCAA8E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2570AE-5C78-50E6-8F2A-28C683DD4955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53D3D0-4F18-AC99-A872-FAC4BBBBAA2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813AAD6-B982-1325-3328-CBFDF040147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9FCCB73-9B0C-AEFD-D948-4C942090C8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B849AD6-A442-49E9-880A-9D52AC051BE4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171470"/>
      </p:ext>
    </p:extLst>
  </p:cSld>
  <p:clrMapOvr>
    <a:masterClrMapping/>
  </p:clrMapOvr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CECB5AE-C632-A58A-AFE8-FD6FD826576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7B10494-4397-4AB7-C700-81D1AD4E72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D237EF8-FBDA-5391-D52E-DCEB711018D6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46B1637-6141-35F1-C131-0927C1E1732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9F089957-7794-8890-7F4D-D4DCBAE3A7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F63A630-7D9D-1FD0-35C9-CE7E4B86171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86DBB6A-CCFB-F390-7147-B97AC3FE1D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FE16106-991F-44B3-A287-B68ADEEAA51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8077062"/>
      </p:ext>
    </p:extLst>
  </p:cSld>
  <p:clrMapOvr>
    <a:masterClrMapping/>
  </p:clrMapOvr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AA9DC0-6E4C-85B0-2FCD-75D617B08D7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42AA6686-3725-43ED-9F95-F5A1ED9FD70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890626663"/>
      </p:ext>
    </p:extLst>
  </p:cSld>
  <p:clrMapOvr>
    <a:masterClrMapping/>
  </p:clrMapOvr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6FD762-5E43-79A1-7B1B-712F409AC0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F062A96-819E-A875-B233-6D860B7EA0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66028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BD5F7CF-72BF-467D-141E-BA89262CA6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57297F-4719-DCA7-1022-65E822A8D4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85012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7A6A452-9157-EF45-E327-16321829449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5C0E53-CEB6-1083-0DCA-08ADB2D329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7603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742F153-BEF3-83AB-8BE1-4B90026887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385DEF-8845-4A6E-DF12-9F30555FEE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33459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36FFE89-AD12-F9DD-FFEF-1AC044DA835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274C531-B46D-043F-4FD5-BA15519493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55079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F943869-46DF-1CEB-E8A0-64D3B32687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C5DE50-8253-0E2B-96EF-90B6EF5867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0892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7D0C4CF-1765-F45C-0895-EA25841BBF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AB513265-4DD6-4FE7-8E57-1A15B52828BB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22989121"/>
      </p:ext>
    </p:extLst>
  </p:cSld>
  <p:clrMapOvr>
    <a:masterClrMapping/>
  </p:clrMapOvr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532812B-0A36-802E-6418-5D2CA81931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EB98201-E6DD-10F7-C827-9787C16C347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10417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91D7AD9-B8BF-5F09-9FBD-8E67A5B740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A4762D-764C-21C2-1414-DC776937B8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94752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6212CF7-C757-1C8B-4788-3B89ADC5F7A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C8831ED-C653-01AE-8129-4B898B2E649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9891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E15602-C7C7-EA95-AF2D-AC394F674D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650E40C-43BB-BEBA-079D-3E6B0C3C25B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40984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AD5605-5459-0487-D638-FBBE34A296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859A30A-5AAC-C10F-1ACC-FA62F97BA6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5023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3193D-9D26-E9FE-9FED-B2393E41664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31B998-8C35-2979-C1EA-7D744CED79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13702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1C3E8B-19CD-A89D-B7AC-26CD372F44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1E0527-254F-48DA-2A93-761B143EB04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14303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95972B-A4B0-75B6-1099-7B00AB8613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5EA6B3-D7EE-5F91-D89C-A981768A08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24678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3708F2-E829-9757-3CAB-331079DE90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8A5A87C-DF0E-1138-9A3F-0983D7845C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17559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A347F4-48EA-370C-BF03-8CE1C239112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A00A66-72A0-72E9-F0DE-E2A33D16E74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91224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B56361-6744-E675-DD64-4DE600A3DE7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2E28FF-F4B9-FBC8-57DE-D17C541F587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4029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EB0EED5-4F65-A255-FF94-EEDAA4EC44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4B3DF65-AE40-4F0C-CD12-A866452625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58789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03081CB-0E33-748C-2C8E-4DEC609AB0E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635E76C2-B3B0-4C22-B034-DC1DED26E732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100460943"/>
      </p:ext>
    </p:extLst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4730F8-7EF1-295C-6321-DAA72CFC7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FB2F95-38B0-1E64-544D-579A04B7A3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60815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91055B-8121-15B4-0DAA-6E8A891088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1A1BB-E867-2F46-E306-DE604CD294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48057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ED1E4B-44AF-D264-CA0E-E8A0506985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F4F0EB-F58E-CE44-E3A7-CB5577B14F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55445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E44547-9A11-744B-DE73-586E0E62DF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0EECB7F-D9A6-005D-2B5E-79028356C3F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00379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39B116-380F-8C66-2571-02375EFC6B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948513-B1CA-64C3-E4E6-416BDF2E4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41978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54B5D5-898A-7B38-21BE-4309C488405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A6EC19C-9F4B-5B66-2812-91D478BB9AE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196882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A86646C-D95C-923D-8F8A-BBE1A45B815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4A3AD1-FA5D-0A4C-5EBB-9D1EFE5250E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51343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D049B2-0023-1B95-A3A3-63AA0E19A73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EB79C3-0672-7E23-FBFD-95C836194A1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305816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881C1C4-6181-EB3A-14E0-7E6661E772E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6061B1D8-6B48-4204-A365-C54660B6242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68374789"/>
      </p:ext>
    </p:extLst>
  </p:cSld>
  <p:clrMapOvr>
    <a:masterClrMapping/>
  </p:clrMapOvr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E526A-67C7-1FE3-B728-C513F4434D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666AF1-D0D5-D8B1-2EB6-103AC673B0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66408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823597-E336-3BF8-5D85-D3BE2D44DD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82435C-919E-AF17-8071-F3250A2064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13423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FF937-10C4-2B55-F4C2-EE16486D86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E469D7F-D5E1-C6BC-6068-132B2C5FE30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96339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3E2B253-42FE-505F-00DF-42D45BC4DD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E955C1B-CC86-C79A-BAAC-842CE946DBB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4027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15E66D4-86EF-77D2-2705-145FE2AE982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8BFD4C-DD38-D047-5387-1C158CCDF15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24181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099226E-E7D0-7E19-4F8C-663BC7C9DC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9EA6A0-D0D4-482B-C322-2344BEEFDD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36347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2ED7D5-6E4D-C161-F16E-F829879CBA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032869-CF49-741C-E268-A95E915CC36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60458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08F5A2-6786-B7C0-4963-6C579891E1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6C87CE4-62F4-D4EC-0CD0-1CA2DE8E6C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551797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4427FFD-7CB5-2C3D-D5DA-7ECDE454B4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AB0F95-B3C5-E52F-5807-CDE7A56CFF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89376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44D015-44CA-724E-DCEC-D7A893CD15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6FBD38-9BA5-F9C7-E30D-B2CA55C6AF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56574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77D448B-EA1F-0C3B-80BA-28EA5F2402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205A74-F8AA-2513-52B3-83D34825B5D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26137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034FA6-9FAA-B974-417F-CD9BD6CA54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418DC65-39D6-2FBF-FC80-09BD1F80F48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28373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B09900F-09C0-8D80-0F2A-A1B6A66807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C3D2B36-36A9-277B-8030-955A966F9C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5773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84198-D572-4E6B-D7B8-BC0313D026E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E62E699-7E4A-EBCA-A3E1-C36C546A2B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95768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9ABD77-32CA-D243-2A47-5BCFB41069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CDD5368-8D4F-D70C-27F0-292A57ACB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62103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950E61-D140-DF1E-FA13-55DF9D11D8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BA14E27-D455-AF4D-60BD-4A402FBB35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34600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860599E-B2A0-BCCB-8EAB-92CF6F60D6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2EDC414-EBBB-0B2E-36A7-52744523D2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3106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3C4EEC4-FC8F-138F-C74D-A1620CC33F85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685800" eaLnBrk="0" hangingPunct="0">
              <a:defRPr sz="45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F4243960-92C3-4618-BEA2-C097D58A41D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523263999"/>
      </p:ext>
    </p:extLst>
  </p:cSld>
  <p:clrMapOvr>
    <a:masterClrMapping/>
  </p:clrMapOvr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563F03-83C6-A263-9D8C-AD5EA17C26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CA8688-D7A1-9B02-3107-D96C0B204D1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63000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E7BCAE-481E-9884-6476-82FF94968F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2BAA0F-0023-1145-9350-0DE9441A008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11929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89AC1523-203F-14D2-40F9-25191FE5ADC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17DCC644-A4F4-F195-E989-4965D4508E8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D4B91E8-D6B4-5A45-E157-2E0B2A1FC43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01B89960-F76D-4A5D-9F55-0C8DBA0E339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105381"/>
      </p:ext>
    </p:extLst>
  </p:cSld>
  <p:clrMapOvr>
    <a:masterClrMapping/>
  </p:clrMapOvr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A50323C-0B86-BF9D-5148-08DA8FA383D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D383CE4-A302-BC8E-D316-215F6FEF2F3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C6542F9-E812-F475-01D9-D85BBCF6F85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FF97B212-E924-72E4-720E-3DCE03115988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175305-613B-D1C4-CA9B-A561AB175A6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ED9E9EAD-3D20-39BA-032E-C29EC47124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1159228C-825D-4F9A-82A9-DBF77AC9084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6010438"/>
      </p:ext>
    </p:extLst>
  </p:cSld>
  <p:clrMapOvr>
    <a:masterClrMapping/>
  </p:clrMapOvr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537DB82-6CC3-D463-85E2-9466D474242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80C3BF2-C7BE-2974-F757-DCC8FE261C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073C3BDC-F8EC-63A1-37F8-4A8791C6711E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43BC8C16-5232-4379-6EA3-38077081474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501A9DE-36CC-965E-83F2-C56ED4DF40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35FB9C7A-7352-C53A-9A47-E8259644767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103603D-0241-60B8-8079-BA00F3A71E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10DC7099-86D9-4FB7-9146-FFEFA7AD346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4265348"/>
      </p:ext>
    </p:extLst>
  </p:cSld>
  <p:clrMapOvr>
    <a:masterClrMapping/>
  </p:clrMapOvr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FE5098DC-7A1F-A47C-6563-98899BA476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6858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75DDCE00-EE25-45AC-883E-9E6A14334E8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442364258"/>
      </p:ext>
    </p:extLst>
  </p:cSld>
  <p:clrMapOvr>
    <a:masterClrMapping/>
  </p:clrMapOvr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578E37-1E58-239C-C4C1-39160D1961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870962-CA12-C930-4375-C17262A78A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310306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188CE46-012B-D476-DE8F-903D88B1EE1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9091A-BEFB-D69F-2449-CA765592ED3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08805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D9420FC-3322-2EAF-8C68-6E5E806614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B7F740-CFA8-34BF-B000-CDA9DAA0C59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27232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CA48EC84-B8DA-D064-5267-A1843C339A7C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4D46574-4116-731A-3783-9EAFAAFA99D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C3E5093D-CE97-DD6C-3508-9143473DBF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FE2DDDA0-2E70-4DAA-A89B-6B7BB987B3E1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1239134"/>
      </p:ext>
    </p:extLst>
  </p:cSld>
  <p:clrMapOvr>
    <a:masterClrMapping/>
  </p:clrMapOvr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82D717D-8CD6-149E-067E-798D8969279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DFE8A1F-203C-0A51-0CFF-6A10D7930D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F499CA-5609-F13D-991A-FFB9080F547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3A3FED7-CBD8-E901-D1EA-10D32DF5D3A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84E879D-B503-0396-FA8B-C5514D16057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3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3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192E7F2-0E8E-6684-863F-02A126D28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7DDD391-818B-47E4-9EF5-F493614C1D23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3807495"/>
      </p:ext>
    </p:extLst>
  </p:cSld>
  <p:clrMapOvr>
    <a:masterClrMapping/>
  </p:clrMapOvr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4B20A7E-0FF9-16A1-A1AB-013043ECF5E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6F172D3-DB61-89C3-EFD6-AFF32C3FF5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7F88E3C-6878-1159-CFF4-1757BF5278F1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728C2D5-C7C4-A2C2-216C-2B441D69FBE7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24A8AA1-CFB0-FCA6-0636-D55DF4BDC78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95C15B92-9787-2F67-FF1C-87716002A25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3E85876-53DB-EA55-7357-2770162D3AA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9123887-219C-49A6-9435-3F9CEB566D4D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4767901"/>
      </p:ext>
    </p:extLst>
  </p:cSld>
  <p:clrMapOvr>
    <a:masterClrMapping/>
  </p:clrMapOvr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89660689"/>
      </p:ext>
    </p:extLst>
  </p:cSld>
  <p:clrMapOvr>
    <a:masterClrMapping/>
  </p:clrMapOvr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1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1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48968124"/>
      </p:ext>
    </p:extLst>
  </p:cSld>
  <p:clrMapOvr>
    <a:masterClrMapping/>
  </p:clrMapOvr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6" y="344055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38437738"/>
      </p:ext>
    </p:extLst>
  </p:cSld>
  <p:clrMapOvr>
    <a:masterClrMapping/>
  </p:clrMapOvr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2314313-B1FB-8F05-020B-2321639436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A0AAF7-2658-CE96-8E98-7262C51DE2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12577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ABE7C6A4-1323-4551-9ACC-7A5353F3A6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7" y="73156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4A6C2E3-D7E3-D6F7-1B55-933C8C3B78C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9526F3E-06CC-25FE-CE06-F75AB505D13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5315B1F7-7C93-4812-8292-DF7C330E7655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7281755"/>
      </p:ext>
    </p:extLst>
  </p:cSld>
  <p:clrMapOvr>
    <a:masterClrMapping/>
  </p:clrMapOvr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A0ED4AF-3DB3-8188-638E-2B2731AB291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7C7E207D-DF34-AE2C-7E73-C514A8CEF5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A6618EB-B594-1202-FCBA-50C2033C1F9B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D6ED0E91-5801-2A34-D0B7-CC33E3E006B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C8BA461E-3602-43C9-39FC-94A6C65C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1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1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34308CBE-76B2-E2E3-3A38-FFA561595E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93E6BB84-E6A2-4854-B508-EADDCE0984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5545043"/>
      </p:ext>
    </p:extLst>
  </p:cSld>
  <p:clrMapOvr>
    <a:masterClrMapping/>
  </p:clrMapOvr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5B14AEDB-FE2F-9994-9315-8CF282B6EFA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92EB5B0-E44B-8425-7241-7A701A9309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C5C591EE-3708-94CA-97C0-105274E3A1C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38581DB9-C5CF-5AD0-9B7C-E28D4615D92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A7E2FA-1713-7586-1586-0F3081D4B8B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932FEC3-1B70-2223-E1B2-87B6C834A73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834C81C-9EB7-BE4E-8136-1D8EB405628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F032448-8A75-4886-B41A-A15A70A8468C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3144387"/>
      </p:ext>
    </p:extLst>
  </p:cSld>
  <p:clrMapOvr>
    <a:masterClrMapping/>
  </p:clrMapOvr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029791D-9DF8-F65D-5821-20F2B02EBD8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AF4FA1FA-115F-47BB-AA12-97A07BFA27E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067350826"/>
      </p:ext>
    </p:extLst>
  </p:cSld>
  <p:clrMapOvr>
    <a:masterClrMapping/>
  </p:clrMapOvr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4C6EE3-1E9E-DCEB-7ED7-8D7D2316ADA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4F531F-4397-2757-0D4D-3D22ADB8C2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79765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67D0C1-7363-165E-5ABC-4D2B5F46B64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27896-C165-C9E1-4962-28F9733D9D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98647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BC9024F-08FD-FC5C-654F-B89634A32D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06D148C-1373-9778-356B-33A0AF41A6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75556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9367E1B-FF57-60C3-E1FF-F8B9986292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FA3F489-4B28-ECB5-FD97-B6C50C04D2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998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2E7CEC-915A-3C15-B0B0-1703105642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6BB716C-D868-DC8B-8CC7-D5A76CB3E5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67443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FFD2BAE-D693-EBA6-CB57-236FCD4084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631A7DF-85B0-5C98-5E72-50C5079C57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78918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C84E818-8AF3-E3E2-35DB-6FBF7AD7E3F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B7A1B83E-A8BC-4609-A0E9-8163985EA31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557660004"/>
      </p:ext>
    </p:extLst>
  </p:cSld>
  <p:clrMapOvr>
    <a:masterClrMapping/>
  </p:clrMapOvr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CB7AB99-257F-223D-1249-61D423D5EC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B99E9C-FB7A-AECE-2422-352080C4E4B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00039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BB482E7-D84B-8F6F-696E-34FD312CDC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BFAE125-FE67-E3D7-D30B-045576FC89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62023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3406492-2C3E-4490-FD9A-470569541A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EDBB0BA-7A3D-FA9B-EC93-CECFA297D03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0289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9D527F8-48AB-9207-F49C-86DF021771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7E57C9-3779-5896-FD86-1D5D7A5FD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41944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35921A-E4E5-9902-58D3-DBD763497DB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D4099A7-259D-4D3F-4B24-D327579C59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43358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CB6B88F-55FA-71E5-F93F-7DCD75F317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506BC6-EF0F-0656-72E5-22A4D79906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09687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A17053-0A8B-D113-65AA-6E0514B9FE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508BD8-E324-956D-CD68-52133DD7EC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75041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3D294E-45AD-1750-46BA-D99C88C023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0C374F-919E-8F4A-235A-5FCB7A318B8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83662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B3601D-F5C0-C525-F1FF-5965DA5727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9A3807C-0155-68B2-11D4-2149660DB6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758849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997041-6FC5-333E-290C-F9ADAA22C7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5CD6CE-41C3-FF2E-2542-979B3186FE5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50858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2CD691-64C9-B45D-D305-1D78FEF33E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AF45761-2AE8-4CD6-B7D2-54BBE6C46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32057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6467AA-31FD-8045-013C-9D4D894C59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CC6D63-B5F5-BA8B-2B76-951652587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69891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058FBB-5F79-B542-E5AE-F5B38DCDB0E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74C47AC1-7EAC-455D-9F4D-44CB630B5C4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030866794"/>
      </p:ext>
    </p:extLst>
  </p:cSld>
  <p:clrMapOvr>
    <a:masterClrMapping/>
  </p:clrMapOvr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0F6FFC-3C25-D3D2-9C28-1B00C55A13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316B2C-05EE-BF18-238E-644D81D34A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2144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87F455-61C2-3F0F-B9A2-2FC5E053F9C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892B9C-FEB4-5945-6EB4-D61784E3DDA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11970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71D5AD-84EF-50BD-8F27-6A26BD3DE7D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E5908A8-4E39-E1C0-B3CA-3B03FE9DF36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20337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5D965DD-F67D-740C-5D8A-55692791E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C392DD7-0FC8-98BA-771F-28D21ACD52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799628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DFD059-552F-BD19-0E91-CB241A383DD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92A438-08C8-1865-69B4-95A6B33357C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45029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276A3D-9E8C-1FCF-56CA-F52B5FAFEB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DB1953E-DC52-0EA6-27BA-70A1A74B0E5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22247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129845-5EBC-98AF-65E4-1D416C82D6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3A0A630-1E9E-A4D3-92C1-EDD3BDC253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23088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140562-EC5C-E3B1-0AA2-07C230E8C0F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4369DB-C08A-C321-945C-9106A826E7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61300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650F2D33-7570-EE7A-AB44-0857F20C6F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82BA5809-7A15-475B-BF25-1FAC9BF30E80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623777162"/>
      </p:ext>
    </p:extLst>
  </p:cSld>
  <p:clrMapOvr>
    <a:masterClrMapping/>
  </p:clrMapOvr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4410D1-67A0-E0EA-E366-4BCA584361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0B556C-6054-BDF2-6284-022E0E2520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7867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6E414E1-09D5-EB3F-F57F-5C66AA41D54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5884DF9-9D26-8BD6-B7C4-D5793EC508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73643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1D318BC-620F-4840-3989-9BEF74B2DE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94BFB63-01F0-A173-2699-9A9C801A6F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45387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63C3D7-ACC5-A34A-334D-DD152349641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E8F09A-F249-5AAD-7A4A-9AD580C297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97714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A56A8B-8BE1-1D3F-90FB-88443540BB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966B1E-81EF-40D4-868D-7203BFD4F5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76803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A5427CB-2175-9AAD-6F4A-197BB554046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AE4C17D-1B21-8E42-040B-5EF3B61817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737769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E382313-30BC-1156-789C-600A21B594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BE47FA-4799-D57F-40E2-B86F0D323FD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89287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67871-2ECD-7F44-8644-4E0740B637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FA400F4-0B1C-990C-C490-7AC501C006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07575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E41555-B6BE-2DBD-7CAF-C0CFB7CD7A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D81A53B-846D-E59F-FD0A-23BB57CF6D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16581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166A56-FF81-C9D2-35BA-21607B3558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857E88-5E85-D1F9-0C45-9DA1A58DA85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93261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85CE18-A5FB-D2DD-8EC1-3DD434C148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9BDB8C8-BF9E-710D-E0E5-305869DECEE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19047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24094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112108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738901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634885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19625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5372765"/>
      </p:ext>
    </p:extLst>
  </p:cSld>
  <p:clrMapOvr>
    <a:masterClrMapping/>
  </p:clrMapOvr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42640061"/>
      </p:ext>
    </p:extLst>
  </p:cSld>
  <p:clrMapOvr>
    <a:masterClrMapping/>
  </p:clrMapOvr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71664013"/>
      </p:ext>
    </p:extLst>
  </p:cSld>
  <p:clrMapOvr>
    <a:masterClrMapping/>
  </p:clrMapOvr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829333284"/>
      </p:ext>
    </p:extLst>
  </p:cSld>
  <p:clrMapOvr>
    <a:masterClrMapping/>
  </p:clrMapOvr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27432098"/>
      </p:ext>
    </p:extLst>
  </p:cSld>
  <p:clrMapOvr>
    <a:masterClrMapping/>
  </p:clrMapOvr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86802677"/>
      </p:ext>
    </p:extLst>
  </p:cSld>
  <p:clrMapOvr>
    <a:masterClrMapping/>
  </p:clrMapOvr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29" y="73157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2509695"/>
      </p:ext>
    </p:extLst>
  </p:cSld>
  <p:clrMapOvr>
    <a:masterClrMapping/>
  </p:clrMapOvr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3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3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48124889"/>
      </p:ext>
    </p:extLst>
  </p:cSld>
  <p:clrMapOvr>
    <a:masterClrMapping/>
  </p:clrMapOvr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68" y="344055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49051136"/>
      </p:ext>
    </p:extLst>
  </p:cSld>
  <p:clrMapOvr>
    <a:masterClrMapping/>
  </p:clrMapOvr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019777-B1E7-1314-8FE4-F8A8D0A9CC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2DF78-E42E-98EB-0E62-545A9C1C8C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67426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594661201"/>
      </p:ext>
    </p:extLst>
  </p:cSld>
  <p:clrMapOvr>
    <a:masterClrMapping/>
  </p:clrMapOvr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E456E0-6D5C-8EF4-B6DA-AAEA90509C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99D4341-7143-E17A-146C-840FAB542B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87785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4CE41-D101-059A-FBEC-22137C795B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8DEBE4-EB86-3DC4-0A05-02864B49A9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53956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9AE4672-8408-F11A-9B89-9A63B6129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E9B4D7-4587-3E46-F166-9F73C655BC7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19318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D6E9D5-8D17-5463-65BE-03E959B222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38A6F5-ED44-D476-BC1A-77AFC22EA5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22151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E50C56-4104-42EF-9231-91D78B3994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771EDD4-48B7-23C9-A44E-0054B0AC9A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61144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61772507"/>
      </p:ext>
    </p:extLst>
  </p:cSld>
  <p:clrMapOvr>
    <a:masterClrMapping/>
  </p:clrMapOvr>
  <p:transition spd="slow"/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0B0DDC5-3EB3-97CA-A4E8-F64BA99ABE4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defTabSz="685800" eaLnBrk="0" hangingPunct="0">
              <a:defRPr sz="45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427509AF-9302-442B-ABEA-449F2A8508A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56992984"/>
      </p:ext>
    </p:extLst>
  </p:cSld>
  <p:clrMapOvr>
    <a:masterClrMapping/>
  </p:clrMapOvr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D1B632D-312E-E18B-B5BF-C43CB896DB9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28237F-6EE8-A48A-2749-401B62B8C2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30437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BDD84C-A543-0945-1EB2-5DA538754E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47A131-0C0C-5DDA-3D4A-EB0251639B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24035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4ADEBD8-B126-DEBD-ACB3-370D23AE6A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11E79EB-3266-59C4-0000-7C86FAFCE4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9F938C-1CEA-3155-FA04-608D2F1C845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64125C1F-924F-4555-8EAC-13A3B782E1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4689013"/>
      </p:ext>
    </p:extLst>
  </p:cSld>
  <p:clrMapOvr>
    <a:masterClrMapping/>
  </p:clrMapOvr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C6AA416-02A5-7B52-8E54-FF532C95C93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CE6F3077-47C5-1D36-068A-620A30C8297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727AD04-448B-F8C6-3CCD-B58D28C25BF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1AF5F1D-7459-CA4D-2D2C-9DB1210012A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4575ABE7-4AC8-2297-39CC-DEFC569BA05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E2C9309-0D32-CEF0-5C75-556C789945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89BA46EC-D251-49EB-BE21-85808B02DC0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385262"/>
      </p:ext>
    </p:extLst>
  </p:cSld>
  <p:clrMapOvr>
    <a:masterClrMapping/>
  </p:clrMapOvr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5C61B35-BD87-D757-243F-D5F37EA37C7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EBC3B41B-65B3-BEE9-FD0E-E3FF6195E0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7F232DDF-7600-D379-A171-4080814658B4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99B246C5-E8E3-402B-F0FB-61921252A77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F194AB-9611-CED0-86B9-9A9631C5CE0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33454D7-D20D-1B35-2BD5-6C60686BDD0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5F3FDEB2-BCE3-454E-972E-43FEB76EC3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E296F810-F517-4743-A0D8-77BD4FC830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9670934"/>
      </p:ext>
    </p:extLst>
  </p:cSld>
  <p:clrMapOvr>
    <a:masterClrMapping/>
  </p:clrMapOvr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657A275-AEE9-6A6E-B8C1-C81D9E03F19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67"/>
            <a:ext cx="450850" cy="395287"/>
          </a:xfrm>
        </p:spPr>
        <p:txBody>
          <a:bodyPr lIns="0" tIns="0" rIns="0" bIns="0"/>
          <a:lstStyle>
            <a:lvl1pPr algn="ctr" defTabSz="6858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63600460-9972-4E4F-BF5A-7D1DB17356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455041791"/>
      </p:ext>
    </p:extLst>
  </p:cSld>
  <p:clrMapOvr>
    <a:masterClrMapping/>
  </p:clrMapOvr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E541EF-D0C5-2EA0-6307-E2253332A6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C755E4-C7F4-E918-3AB0-45972C3FFFA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86620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857857F-6393-3002-DF5B-EBF133F6127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7908193-C8F1-92B7-86D8-DCC18F4F56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87141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A77420-0426-8B25-2038-D711687723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E9D4DB-D683-55ED-E10D-5B9737CF124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9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82167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281ADBF-45BD-1637-11A7-7004C99ECF7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28" y="73156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7691800-8E28-BCB7-5030-D64B0C4703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C49B462-C4AD-A75D-9714-C24D78881A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B7AE3CAA-C3C7-48BC-A87A-109BB29EC35A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8492125"/>
      </p:ext>
    </p:extLst>
  </p:cSld>
  <p:clrMapOvr>
    <a:masterClrMapping/>
  </p:clrMapOvr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6300398-8196-0B7A-AB4B-99D92F44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6A29EA0-BB06-10E8-4FB5-C6249DA869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7346D22-7C09-6DEE-FCDD-8B0B1A72D181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B05C1C1-9831-65B5-8D2F-C1034063F02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BB052C-CB49-3A03-C135-C15C1CA0B6B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2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2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66A373-B27D-1F8A-3730-554A2C1F38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585D396-0AE8-4F4B-BF40-C28BB8ED22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84135"/>
      </p:ext>
    </p:extLst>
  </p:cSld>
  <p:clrMapOvr>
    <a:masterClrMapping/>
  </p:clrMapOvr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225E426-FEF9-21A2-B70C-003BCBC4879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3FA3CBB-2DCC-4E27-7737-62F058465B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5575AC1-29E4-3107-1885-93AC61241929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97008C6-5BA2-8828-7140-D71B5525AD8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2304FF0B-8516-B8EF-20FB-A164C7EB01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1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565FA2-DAA9-CB66-E075-B92FAA87AD4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798B387D-D5AD-E5BC-5499-340DCBD803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64157CB-ADB3-4391-BE83-1A21BC4682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5704918"/>
      </p:ext>
    </p:extLst>
  </p:cSld>
  <p:clrMapOvr>
    <a:masterClrMapping/>
  </p:clrMapOvr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56931112"/>
      </p:ext>
    </p:extLst>
  </p:cSld>
  <p:clrMapOvr>
    <a:masterClrMapping/>
  </p:clrMapOvr>
  <p:transition spd="slow"/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86109947"/>
      </p:ext>
    </p:extLst>
  </p:cSld>
  <p:clrMapOvr>
    <a:masterClrMapping/>
  </p:clrMapOvr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655827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752191"/>
      </p:ext>
    </p:extLst>
  </p:cSld>
  <p:clrMapOvr>
    <a:masterClrMapping/>
  </p:clrMapOvr>
  <p:transition spd="slow"/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762115001"/>
      </p:ext>
    </p:extLst>
  </p:cSld>
  <p:clrMapOvr>
    <a:masterClrMapping/>
  </p:clrMapOvr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956E49-1711-CC86-7BD4-B978E9FCDD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5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0026213-6ADE-E4F4-9796-0843663C6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45155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412991487"/>
      </p:ext>
    </p:extLst>
  </p:cSld>
  <p:clrMapOvr>
    <a:masterClrMapping/>
  </p:clrMapOvr>
  <p:transition spd="slow"/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32855646"/>
      </p:ext>
    </p:extLst>
  </p:cSld>
  <p:clrMapOvr>
    <a:masterClrMapping/>
  </p:clrMapOvr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0283042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35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68391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880376555"/>
      </p:ext>
    </p:extLst>
  </p:cSld>
  <p:clrMapOvr>
    <a:masterClrMapping/>
  </p:clrMapOvr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58396959"/>
      </p:ext>
    </p:extLst>
  </p:cSld>
  <p:clrMapOvr>
    <a:masterClrMapping/>
  </p:clrMapOvr>
  <p:transition spd="slow"/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591736983"/>
      </p:ext>
    </p:extLst>
  </p:cSld>
  <p:clrMapOvr>
    <a:masterClrMapping/>
  </p:clrMapOvr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618178804"/>
      </p:ext>
    </p:extLst>
  </p:cSld>
  <p:clrMapOvr>
    <a:masterClrMapping/>
  </p:clrMapOvr>
  <p:transition spd="slow"/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-8466" y="-8468"/>
            <a:ext cx="9169804" cy="6874935"/>
            <a:chOff x="-8466" y="-8468"/>
            <a:chExt cx="9169804" cy="6874935"/>
          </a:xfrm>
        </p:grpSpPr>
        <p:cxnSp>
          <p:nvCxnSpPr>
            <p:cNvPr id="17" name="Straight Connector 16"/>
            <p:cNvCxnSpPr/>
            <p:nvPr/>
          </p:nvCxnSpPr>
          <p:spPr>
            <a:xfrm flipV="1">
              <a:off x="5130830" y="4175605"/>
              <a:ext cx="4022475" cy="2682396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/>
          </p:nvCxnSpPr>
          <p:spPr>
            <a:xfrm>
              <a:off x="7042707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Freeform 18"/>
            <p:cNvSpPr/>
            <p:nvPr/>
          </p:nvSpPr>
          <p:spPr>
            <a:xfrm>
              <a:off x="6891896" y="1"/>
              <a:ext cx="2269442" cy="6866466"/>
            </a:xfrm>
            <a:custGeom>
              <a:avLst/>
              <a:gdLst/>
              <a:ahLst/>
              <a:cxnLst/>
              <a:rect l="l" t="t" r="r" b="b"/>
              <a:pathLst>
                <a:path w="2269442" h="6866466">
                  <a:moveTo>
                    <a:pt x="2023534" y="0"/>
                  </a:moveTo>
                  <a:lnTo>
                    <a:pt x="0" y="6858000"/>
                  </a:lnTo>
                  <a:lnTo>
                    <a:pt x="2269067" y="6866466"/>
                  </a:lnTo>
                  <a:cubicBezTo>
                    <a:pt x="2271889" y="4580466"/>
                    <a:pt x="2257778" y="2294466"/>
                    <a:pt x="2260600" y="8466"/>
                  </a:cubicBezTo>
                  <a:lnTo>
                    <a:pt x="2023534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0" name="Freeform 19"/>
            <p:cNvSpPr/>
            <p:nvPr/>
          </p:nvSpPr>
          <p:spPr>
            <a:xfrm>
              <a:off x="7205158" y="-8467"/>
              <a:ext cx="1948147" cy="6866467"/>
            </a:xfrm>
            <a:custGeom>
              <a:avLst/>
              <a:gdLst/>
              <a:ahLst/>
              <a:cxnLst/>
              <a:rect l="l" t="t" r="r" b="b"/>
              <a:pathLst>
                <a:path w="1948147" h="6866467">
                  <a:moveTo>
                    <a:pt x="0" y="0"/>
                  </a:moveTo>
                  <a:lnTo>
                    <a:pt x="1202267" y="6866467"/>
                  </a:lnTo>
                  <a:lnTo>
                    <a:pt x="1947333" y="6866467"/>
                  </a:lnTo>
                  <a:cubicBezTo>
                    <a:pt x="1944511" y="4577645"/>
                    <a:pt x="1950155" y="2288822"/>
                    <a:pt x="194733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1" name="Freeform 20"/>
            <p:cNvSpPr/>
            <p:nvPr/>
          </p:nvSpPr>
          <p:spPr>
            <a:xfrm>
              <a:off x="6637896" y="3920066"/>
              <a:ext cx="2513565" cy="2937933"/>
            </a:xfrm>
            <a:custGeom>
              <a:avLst/>
              <a:gdLst/>
              <a:ahLst/>
              <a:cxnLst/>
              <a:rect l="l" t="t" r="r" b="b"/>
              <a:pathLst>
                <a:path w="3259667" h="3810000">
                  <a:moveTo>
                    <a:pt x="0" y="3810000"/>
                  </a:moveTo>
                  <a:lnTo>
                    <a:pt x="3251200" y="0"/>
                  </a:lnTo>
                  <a:cubicBezTo>
                    <a:pt x="3254022" y="1270000"/>
                    <a:pt x="3256845" y="2540000"/>
                    <a:pt x="3259667" y="3810000"/>
                  </a:cubicBezTo>
                  <a:lnTo>
                    <a:pt x="0" y="3810000"/>
                  </a:lnTo>
                  <a:close/>
                </a:path>
              </a:pathLst>
            </a:cu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2" name="Freeform 21"/>
            <p:cNvSpPr/>
            <p:nvPr/>
          </p:nvSpPr>
          <p:spPr>
            <a:xfrm>
              <a:off x="7010429" y="-8467"/>
              <a:ext cx="2142876" cy="6866467"/>
            </a:xfrm>
            <a:custGeom>
              <a:avLst/>
              <a:gdLst/>
              <a:ahLst/>
              <a:cxnLst/>
              <a:rect l="l" t="t" r="r" b="b"/>
              <a:pathLst>
                <a:path w="2853267" h="6866467">
                  <a:moveTo>
                    <a:pt x="0" y="0"/>
                  </a:moveTo>
                  <a:lnTo>
                    <a:pt x="2472267" y="6866467"/>
                  </a:lnTo>
                  <a:lnTo>
                    <a:pt x="2853267" y="6858000"/>
                  </a:lnTo>
                  <a:lnTo>
                    <a:pt x="28532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3" name="Freeform 22"/>
            <p:cNvSpPr/>
            <p:nvPr/>
          </p:nvSpPr>
          <p:spPr>
            <a:xfrm>
              <a:off x="8295776" y="-8467"/>
              <a:ext cx="857530" cy="6866467"/>
            </a:xfrm>
            <a:custGeom>
              <a:avLst/>
              <a:gdLst/>
              <a:ahLst/>
              <a:cxnLst/>
              <a:rect l="l" t="t" r="r" b="b"/>
              <a:pathLst>
                <a:path w="1286933" h="6866467">
                  <a:moveTo>
                    <a:pt x="1016000" y="0"/>
                  </a:moveTo>
                  <a:lnTo>
                    <a:pt x="0" y="6866467"/>
                  </a:lnTo>
                  <a:lnTo>
                    <a:pt x="1286933" y="6866467"/>
                  </a:lnTo>
                  <a:cubicBezTo>
                    <a:pt x="1284111" y="4577645"/>
                    <a:pt x="1281288" y="2288822"/>
                    <a:pt x="1278466" y="0"/>
                  </a:cubicBezTo>
                  <a:lnTo>
                    <a:pt x="101600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4" name="Freeform 23"/>
            <p:cNvSpPr/>
            <p:nvPr/>
          </p:nvSpPr>
          <p:spPr>
            <a:xfrm>
              <a:off x="8077231" y="-8468"/>
              <a:ext cx="1066770" cy="6866467"/>
            </a:xfrm>
            <a:custGeom>
              <a:avLst/>
              <a:gdLst/>
              <a:ahLst/>
              <a:cxnLst/>
              <a:rect l="l" t="t" r="r" b="b"/>
              <a:pathLst>
                <a:path w="1270244" h="6866467">
                  <a:moveTo>
                    <a:pt x="0" y="0"/>
                  </a:moveTo>
                  <a:lnTo>
                    <a:pt x="1117600" y="6866467"/>
                  </a:lnTo>
                  <a:lnTo>
                    <a:pt x="1270000" y="6866467"/>
                  </a:lnTo>
                  <a:cubicBezTo>
                    <a:pt x="1272822" y="4574822"/>
                    <a:pt x="1250245" y="2291645"/>
                    <a:pt x="12530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5" name="Freeform 24"/>
            <p:cNvSpPr/>
            <p:nvPr/>
          </p:nvSpPr>
          <p:spPr>
            <a:xfrm>
              <a:off x="8060297" y="4893733"/>
              <a:ext cx="1094086" cy="1964267"/>
            </a:xfrm>
            <a:custGeom>
              <a:avLst/>
              <a:gdLst/>
              <a:ahLst/>
              <a:cxnLst/>
              <a:rect l="l" t="t" r="r" b="b"/>
              <a:pathLst>
                <a:path w="1820333" h="3268133">
                  <a:moveTo>
                    <a:pt x="0" y="3268133"/>
                  </a:moveTo>
                  <a:lnTo>
                    <a:pt x="1811866" y="0"/>
                  </a:lnTo>
                  <a:cubicBezTo>
                    <a:pt x="1814688" y="1086555"/>
                    <a:pt x="1817511" y="2173111"/>
                    <a:pt x="1820333" y="3259666"/>
                  </a:cubicBezTo>
                  <a:lnTo>
                    <a:pt x="0" y="3268133"/>
                  </a:lnTo>
                  <a:close/>
                </a:path>
              </a:pathLst>
            </a:cu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Freeform 27"/>
            <p:cNvSpPr/>
            <p:nvPr/>
          </p:nvSpPr>
          <p:spPr>
            <a:xfrm>
              <a:off x="-8466" y="-8468"/>
              <a:ext cx="863600" cy="5698067"/>
            </a:xfrm>
            <a:custGeom>
              <a:avLst/>
              <a:gdLst/>
              <a:ahLst/>
              <a:cxnLst/>
              <a:rect l="l" t="t" r="r" b="b"/>
              <a:pathLst>
                <a:path w="863600" h="5698067">
                  <a:moveTo>
                    <a:pt x="0" y="8467"/>
                  </a:moveTo>
                  <a:lnTo>
                    <a:pt x="863600" y="0"/>
                  </a:lnTo>
                  <a:lnTo>
                    <a:pt x="863600" y="16934"/>
                  </a:lnTo>
                  <a:lnTo>
                    <a:pt x="0" y="5698067"/>
                  </a:lnTo>
                  <a:lnTo>
                    <a:pt x="0" y="8467"/>
                  </a:lnTo>
                  <a:close/>
                </a:path>
              </a:pathLst>
            </a:cu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30595" y="2404534"/>
            <a:ext cx="5826719" cy="1646302"/>
          </a:xfrm>
        </p:spPr>
        <p:txBody>
          <a:bodyPr anchor="b">
            <a:noAutofit/>
          </a:bodyPr>
          <a:lstStyle>
            <a:lvl1pPr algn="r">
              <a:defRPr sz="5400">
                <a:solidFill>
                  <a:schemeClr val="accent1"/>
                </a:solidFill>
              </a:defRPr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30595" y="4050834"/>
            <a:ext cx="5826719" cy="1096899"/>
          </a:xfrm>
        </p:spPr>
        <p:txBody>
          <a:bodyPr anchor="t"/>
          <a:lstStyle>
            <a:lvl1pPr marL="0" indent="0" algn="r">
              <a:buNone/>
              <a:defRPr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893911475"/>
      </p:ext>
    </p:extLst>
  </p:cSld>
  <p:clrMapOvr>
    <a:masterClrMapping/>
  </p:clrMapOvr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1705373262"/>
      </p:ext>
    </p:extLst>
  </p:cSld>
  <p:clrMapOvr>
    <a:masterClrMapping/>
  </p:clrMapOvr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8" y="2700868"/>
            <a:ext cx="6347715" cy="1826581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598" y="4527448"/>
            <a:ext cx="6347715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750741808"/>
      </p:ext>
    </p:extLst>
  </p:cSld>
  <p:clrMapOvr>
    <a:masterClrMapping/>
  </p:clrMapOvr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609600"/>
            <a:ext cx="6347714" cy="13208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2160589"/>
            <a:ext cx="3088109" cy="3880772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869204" y="2160590"/>
            <a:ext cx="3088110" cy="3880773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826584201"/>
      </p:ext>
    </p:extLst>
  </p:cSld>
  <p:clrMapOvr>
    <a:masterClrMapping/>
  </p:clrMapOvr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609600"/>
            <a:ext cx="6347713" cy="13208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599" y="2160983"/>
            <a:ext cx="3090672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599" y="2737246"/>
            <a:ext cx="3090672" cy="3304117"/>
          </a:xfrm>
        </p:spPr>
        <p:txBody>
          <a:bodyPr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66640" y="2160983"/>
            <a:ext cx="3090672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866640" y="2737246"/>
            <a:ext cx="3090672" cy="3304117"/>
          </a:xfrm>
        </p:spPr>
        <p:txBody>
          <a:bodyPr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342649472"/>
      </p:ext>
    </p:extLst>
  </p:cSld>
  <p:clrMapOvr>
    <a:masterClrMapping/>
  </p:clrMapOvr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609600"/>
            <a:ext cx="6347714" cy="13208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785430706"/>
      </p:ext>
    </p:extLst>
  </p:cSld>
  <p:clrMapOvr>
    <a:masterClrMapping/>
  </p:clrMapOvr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8/27/2025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8132931"/>
      </p:ext>
    </p:extLst>
  </p:cSld>
  <p:clrMapOvr>
    <a:masterClrMapping/>
  </p:clrMapOvr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1498604"/>
            <a:ext cx="2790182" cy="1278466"/>
          </a:xfrm>
        </p:spPr>
        <p:txBody>
          <a:bodyPr anchor="b">
            <a:normAutofit/>
          </a:bodyPr>
          <a:lstStyle>
            <a:lvl1pPr>
              <a:defRPr sz="20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1275" y="514925"/>
            <a:ext cx="3386037" cy="5526437"/>
          </a:xfrm>
        </p:spPr>
        <p:txBody>
          <a:bodyPr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599" y="2777069"/>
            <a:ext cx="2790182" cy="258444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1552059424"/>
      </p:ext>
    </p:extLst>
  </p:cSld>
  <p:clrMapOvr>
    <a:masterClrMapping/>
  </p:clrMapOvr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9" y="4800600"/>
            <a:ext cx="6347714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09599" y="609600"/>
            <a:ext cx="6347714" cy="3845718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599" y="5367338"/>
            <a:ext cx="6347714" cy="674024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399776541"/>
      </p:ext>
    </p:extLst>
  </p:cSld>
  <p:clrMapOvr>
    <a:masterClrMapping/>
  </p:clrMapOvr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Заголовок и подпис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609600"/>
            <a:ext cx="6347714" cy="3403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4470400"/>
            <a:ext cx="6347714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26C64A42-C075-4C99-8CF7-13C19E42FD77}" type="datetimeFigureOut">
              <a:rPr 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27.08.2025</a:t>
            </a:fld>
            <a:endParaRPr lang="ru-RU">
              <a:cs typeface="Arial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ru-RU">
              <a:cs typeface="Arial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FF30CF7F-B4ED-43B9-826C-63D4A33A1932}" type="slidenum">
              <a:rPr lang="ru-RU" alt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6767960"/>
      </p:ext>
    </p:extLst>
  </p:cSld>
  <p:clrMapOvr>
    <a:masterClrMapping/>
  </p:clrMapOvr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Цитата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74885" y="609600"/>
            <a:ext cx="6072182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1101074" y="3632200"/>
            <a:ext cx="541980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598" y="4470400"/>
            <a:ext cx="6347715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26C64A42-C075-4C99-8CF7-13C19E42FD77}" type="datetimeFigureOut">
              <a:rPr 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27.08.2025</a:t>
            </a:fld>
            <a:endParaRPr lang="ru-RU">
              <a:cs typeface="Arial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ru-RU">
              <a:cs typeface="Arial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FF30CF7F-B4ED-43B9-826C-63D4A33A1932}" type="slidenum">
              <a:rPr lang="ru-RU" alt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cs typeface="Arial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82711" y="790378"/>
            <a:ext cx="457319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6747699" y="2886556"/>
            <a:ext cx="457319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1751523337"/>
      </p:ext>
    </p:extLst>
  </p:cSld>
  <p:clrMapOvr>
    <a:masterClrMapping/>
  </p:clrMapOvr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Карточка имен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598" y="1931988"/>
            <a:ext cx="6347715" cy="2595460"/>
          </a:xfrm>
        </p:spPr>
        <p:txBody>
          <a:bodyPr anchor="b">
            <a:normAutofit/>
          </a:bodyPr>
          <a:lstStyle>
            <a:lvl1pPr algn="l">
              <a:defRPr sz="4400" b="0" cap="none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598" y="4527448"/>
            <a:ext cx="6347715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26C64A42-C075-4C99-8CF7-13C19E42FD77}" type="datetimeFigureOut">
              <a:rPr 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27.08.2025</a:t>
            </a:fld>
            <a:endParaRPr lang="ru-RU">
              <a:cs typeface="Arial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ru-RU">
              <a:cs typeface="Arial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FF30CF7F-B4ED-43B9-826C-63D4A33A1932}" type="slidenum">
              <a:rPr lang="ru-RU" alt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6612108"/>
      </p:ext>
    </p:extLst>
  </p:cSld>
  <p:clrMapOvr>
    <a:masterClrMapping/>
  </p:clrMapOvr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Цитата карточки имен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74885" y="609600"/>
            <a:ext cx="6072182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9597" y="4013200"/>
            <a:ext cx="6347716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598" y="4527448"/>
            <a:ext cx="6347715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26C64A42-C075-4C99-8CF7-13C19E42FD77}" type="datetimeFigureOut">
              <a:rPr 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27.08.2025</a:t>
            </a:fld>
            <a:endParaRPr lang="ru-RU">
              <a:cs typeface="Arial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ru-RU">
              <a:cs typeface="Arial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FF30CF7F-B4ED-43B9-826C-63D4A33A1932}" type="slidenum">
              <a:rPr lang="ru-RU" alt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cs typeface="Arial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82711" y="790378"/>
            <a:ext cx="457319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6747699" y="2886556"/>
            <a:ext cx="457319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3411880838"/>
      </p:ext>
    </p:extLst>
  </p:cSld>
  <p:clrMapOvr>
    <a:masterClrMapping/>
  </p:clrMapOvr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Истина или лож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15848" y="609600"/>
            <a:ext cx="6341465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9597" y="4013200"/>
            <a:ext cx="6347716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598" y="4527448"/>
            <a:ext cx="6347715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26C64A42-C075-4C99-8CF7-13C19E42FD77}" type="datetimeFigureOut">
              <a:rPr 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27.08.2025</a:t>
            </a:fld>
            <a:endParaRPr lang="ru-RU">
              <a:cs typeface="Arial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ru-RU">
              <a:cs typeface="Arial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FF30CF7F-B4ED-43B9-826C-63D4A33A1932}" type="slidenum">
              <a:rPr lang="ru-RU" altLang="ru-RU" smtClean="0">
                <a:cs typeface="Arial" charset="0"/>
              </a:rPr>
              <a:pPr defTabSz="6858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0911263"/>
      </p:ext>
    </p:extLst>
  </p:cSld>
  <p:clrMapOvr>
    <a:masterClrMapping/>
  </p:clrMapOvr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207618246"/>
      </p:ext>
    </p:extLst>
  </p:cSld>
  <p:clrMapOvr>
    <a:masterClrMapping/>
  </p:clrMapOvr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5977312" y="609600"/>
            <a:ext cx="978812" cy="5251451"/>
          </a:xfrm>
        </p:spPr>
        <p:txBody>
          <a:bodyPr vert="eaVert" anchor="ctr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599" y="609600"/>
            <a:ext cx="5195026" cy="5251451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t>8/27/2025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4209684752"/>
      </p:ext>
    </p:extLst>
  </p:cSld>
  <p:clrMapOvr>
    <a:masterClrMapping/>
  </p:clrMapOvr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8/27/2025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25606746"/>
      </p:ext>
    </p:extLst>
  </p:cSld>
  <p:clrMapOvr>
    <a:masterClrMapping/>
  </p:clrMapOvr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996096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202118126"/>
      </p:ext>
    </p:extLst>
  </p:cSld>
  <p:clrMapOvr>
    <a:masterClrMapping/>
  </p:clrMapOvr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27570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99073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50870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03262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84280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1" y="6189534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8750601"/>
      </p:ext>
    </p:extLst>
  </p:cSld>
  <p:clrMapOvr>
    <a:masterClrMapping/>
  </p:clrMapOvr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9086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81919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94384907"/>
      </p:ext>
    </p:extLst>
  </p:cSld>
  <p:clrMapOvr>
    <a:masterClrMapping/>
  </p:clrMapOvr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5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5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52055764"/>
      </p:ext>
    </p:extLst>
  </p:cSld>
  <p:clrMapOvr>
    <a:masterClrMapping/>
  </p:clrMapOvr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47775043"/>
      </p:ext>
    </p:extLst>
  </p:cSld>
  <p:clrMapOvr>
    <a:masterClrMapping/>
  </p:clrMapOvr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621226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01782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164130134"/>
      </p:ext>
    </p:extLst>
  </p:cSld>
  <p:clrMapOvr>
    <a:masterClrMapping/>
  </p:clrMapOvr>
  <p:transition spd="slow"/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783925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8552280"/>
      </p:ext>
    </p:extLst>
  </p:cSld>
  <p:clrMapOvr>
    <a:masterClrMapping/>
  </p:clrMapOvr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5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5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47185353"/>
      </p:ext>
    </p:extLst>
  </p:cSld>
  <p:clrMapOvr>
    <a:masterClrMapping/>
  </p:clrMapOvr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68906920"/>
      </p:ext>
    </p:extLst>
  </p:cSld>
  <p:clrMapOvr>
    <a:masterClrMapping/>
  </p:clrMapOvr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1" y="6189534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2657716"/>
      </p:ext>
    </p:extLst>
  </p:cSld>
  <p:clrMapOvr>
    <a:masterClrMapping/>
  </p:clrMapOvr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53897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72563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3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92086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2084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5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023114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79" y="618949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305888"/>
      </p:ext>
    </p:extLst>
  </p:cSld>
  <p:clrMapOvr>
    <a:masterClrMapping/>
  </p:clrMapOvr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165446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3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1097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3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7771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71053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1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93666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08679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116D0F-87BC-1B09-6B50-17ABCF70FD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729016-7CD4-7E7A-5B2A-272F42025A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20920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0FF7CF-5EC9-96A2-A49A-882B2B437C3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53D247-BA04-BE55-8E3B-CBBC187519C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08526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4675DE-0852-F4A6-973A-4BF7300A1D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045DB5-4BD6-9E28-8DC7-D1028DD482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49742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61460D-771C-5A64-35AE-947AED5C0F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71BB83-63A4-DF11-F60B-5C8434D89DF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00613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A4060C-48DD-DBC1-990E-BA2984CF9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346C3BC-27E0-B41B-E6AC-A21288193FC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637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5B31CE9-0AF3-BF88-AFF5-5F7BEF1098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DE6E2D8-5109-460A-4793-1151E74E0E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7753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D92B51E0-69C6-9527-243A-8CA15E67F0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11" y="73153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309DB60-B5A4-5036-3ECD-04CB6E0FD31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819E675-5C02-41C2-3650-A8238A1915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AA826B20-8BC0-4AC2-8BDE-59E6040B962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80214087"/>
      </p:ext>
    </p:extLst>
  </p:cSld>
  <p:clrMapOvr>
    <a:masterClrMapping/>
  </p:clrMapOvr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49EE4E8-60F8-334C-2267-86F2BE1D579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89F3E98-15C1-D2AF-977C-3EA4BC04548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DF87EA8C-E8D9-17D1-C958-DE48D704D830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9F3D0CD-1BCB-1BFA-4ED2-D562C133140B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E6E81282-8B96-DEFC-A7B5-CBEF5860D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5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5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D51830EF-ADA6-FD04-DF93-46F20740B9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F9023B1A-93B8-4D39-8AC3-24002F7488E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043227016"/>
      </p:ext>
    </p:extLst>
  </p:cSld>
  <p:clrMapOvr>
    <a:masterClrMapping/>
  </p:clrMapOvr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44C164E-590A-C62C-AC15-70FB5B60568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CC96A84-1020-B084-BEF2-35BC70C116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BEBA7F9-40D0-5968-4FBB-47D651772E10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E025C780-8242-B95D-E567-CBBEC386D15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C0EE4EA-BCEA-772D-0BC9-9B242C2121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7F618C1-0C9B-9EA4-B957-1023A7D149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A2B2C6E-D7C3-7FC8-C6C1-629E029C9AE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33F3191-EFB6-401C-848D-D289E1EDD7C8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559056394"/>
      </p:ext>
    </p:extLst>
  </p:cSld>
  <p:clrMapOvr>
    <a:masterClrMapping/>
  </p:clrMapOvr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EEAE62-48CC-9E89-A046-61FC7E6B84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705AE0-BFC5-5186-DA51-D1838C25F5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65851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8F5C8E-E8CB-BBB8-FE07-75CB24B6CB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787E6-2754-4E79-7244-05146A6B74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17498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8EC5F4D-E17F-3DA3-D679-086ED7F6455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D662C3B3-6DB4-411F-B624-7E6B0248871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802984612"/>
      </p:ext>
    </p:extLst>
  </p:cSld>
  <p:clrMapOvr>
    <a:masterClrMapping/>
  </p:clrMapOvr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A6A245-EECE-9A22-D0D0-4DB75C65000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3657942-4107-3062-628C-8A2BBD6C159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43116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A518A3-5049-B2EC-E9EE-1EC4E6B0F14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4900A38-1CC9-5D54-44A5-3BF6DD4FA3C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09726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4C88D2D-71D4-D159-C1DF-61A2F1F449D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4CC250-144E-B3A9-F749-411B02A41C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77505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E84766-C85A-340B-4BF4-C870291D0FC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01D1A0-4CD0-1B50-2495-279100670A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07448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3E9165-56E1-1FEE-C6C1-BF334F6246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3ADFDF-85F3-0DDD-4240-83CA359097A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7819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7742D99-5A64-A14C-D047-EA257B2446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FE50EF7-2FF6-4285-101D-88CCD50969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8224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5DF680-E526-6A36-FFBF-FE3934F519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E724600-E265-029D-EADE-EE624B8196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53376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24F99D-6B1B-6775-2805-0FE83DB25C0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BC3AB0-E90B-81DD-BF9B-11ABC99916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50250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C7EEFF-CED2-B86F-BBC1-43CD331B91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071E459-DC7F-80BA-FC48-35B9361F18A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79453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8EFC7C3-8E90-860D-BDE0-A00079E3E15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874F22A-2FD2-D700-7316-3BD57E52B06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94048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87C31C-44BE-5629-F475-90E8DA246B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DBA602-87C2-CA67-0BF1-0AE37822D7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08964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06D6FBD-113B-FCE7-1C86-FAC6B7ABC6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DA9B75-C14E-9E53-D47A-5B895B3BED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68553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7F56DE0B-2EA9-5992-3DD3-83E09FC3BD3F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842A3F51-DF51-412F-B343-0E6452FB79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BD4493B-F075-F6CD-D29D-B05CC8F99F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CAB4A61-D867-4309-930B-E7462CC568C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729290511"/>
      </p:ext>
    </p:extLst>
  </p:cSld>
  <p:clrMapOvr>
    <a:masterClrMapping/>
  </p:clrMapOvr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29A6B44-E206-7D97-09B3-967E17130E04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1E5BF357-2F86-B62A-101F-310F8DCAA8E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2570AE-5C78-50E6-8F2A-28C683DD4955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53D3D0-4F18-AC99-A872-FAC4BBBBAA2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813AAD6-B982-1325-3328-CBFDF040147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9FCCB73-9B0C-AEFD-D948-4C942090C8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B849AD6-A442-49E9-880A-9D52AC051BE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407493678"/>
      </p:ext>
    </p:extLst>
  </p:cSld>
  <p:clrMapOvr>
    <a:masterClrMapping/>
  </p:clrMapOvr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CECB5AE-C632-A58A-AFE8-FD6FD826576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7B10494-4397-4AB7-C700-81D1AD4E72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D237EF8-FBDA-5391-D52E-DCEB711018D6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46B1637-6141-35F1-C131-0927C1E1732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9F089957-7794-8890-7F4D-D4DCBAE3A7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F63A630-7D9D-1FD0-35C9-CE7E4B86171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86DBB6A-CCFB-F390-7147-B97AC3FE1D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FE16106-991F-44B3-A287-B68ADEEAA51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603611535"/>
      </p:ext>
    </p:extLst>
  </p:cSld>
  <p:clrMapOvr>
    <a:masterClrMapping/>
  </p:clrMapOvr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AA9DC0-6E4C-85B0-2FCD-75D617B08D7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42AA6686-3725-43ED-9F95-F5A1ED9FD70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911927598"/>
      </p:ext>
    </p:extLst>
  </p:cSld>
  <p:clrMapOvr>
    <a:masterClrMapping/>
  </p:clrMapOvr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6FD762-5E43-79A1-7B1B-712F409AC0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F062A96-819E-A875-B233-6D860B7EA0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29439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BD5F7CF-72BF-467D-141E-BA89262CA6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57297F-4719-DCA7-1022-65E822A8D4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65839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7A6A452-9157-EF45-E327-16321829449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5C0E53-CEB6-1083-0DCA-08ADB2D329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37124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742F153-BEF3-83AB-8BE1-4B90026887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385DEF-8845-4A6E-DF12-9F30555FEE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89664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36FFE89-AD12-F9DD-FFEF-1AC044DA835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274C531-B46D-043F-4FD5-BA15519493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10233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F943869-46DF-1CEB-E8A0-64D3B32687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C5DE50-8253-0E2B-96EF-90B6EF5867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97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7D0C4CF-1765-F45C-0895-EA25841BBF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AB513265-4DD6-4FE7-8E57-1A15B52828BB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509202114"/>
      </p:ext>
    </p:extLst>
  </p:cSld>
  <p:clrMapOvr>
    <a:masterClrMapping/>
  </p:clrMapOvr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532812B-0A36-802E-6418-5D2CA81931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EB98201-E6DD-10F7-C827-9787C16C347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164035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91D7AD9-B8BF-5F09-9FBD-8E67A5B740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A4762D-764C-21C2-1414-DC776937B8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21755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6212CF7-C757-1C8B-4788-3B89ADC5F7A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C8831ED-C653-01AE-8129-4B898B2E649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09562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E15602-C7C7-EA95-AF2D-AC394F674D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650E40C-43BB-BEBA-079D-3E6B0C3C25B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64450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AD5605-5459-0487-D638-FBBE34A296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859A30A-5AAC-C10F-1ACC-FA62F97BA6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038147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3193D-9D26-E9FE-9FED-B2393E41664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31B998-8C35-2979-C1EA-7D744CED79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49144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1C3E8B-19CD-A89D-B7AC-26CD372F44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1E0527-254F-48DA-2A93-761B143EB04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73275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95972B-A4B0-75B6-1099-7B00AB8613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5EA6B3-D7EE-5F91-D89C-A981768A08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28045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3708F2-E829-9757-3CAB-331079DE90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8A5A87C-DF0E-1138-9A3F-0983D7845C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415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A347F4-48EA-370C-BF03-8CE1C239112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A00A66-72A0-72E9-F0DE-E2A33D16E74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01427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B56361-6744-E675-DD64-4DE600A3DE7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2E28FF-F4B9-FBC8-57DE-D17C541F587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63768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EB0EED5-4F65-A255-FF94-EEDAA4EC44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4B3DF65-AE40-4F0C-CD12-A866452625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1994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03081CB-0E33-748C-2C8E-4DEC609AB0E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635E76C2-B3B0-4C22-B034-DC1DED26E732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220719950"/>
      </p:ext>
    </p:extLst>
  </p:cSld>
  <p:clrMapOvr>
    <a:masterClrMapping/>
  </p:clrMapOvr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4730F8-7EF1-295C-6321-DAA72CFC7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FB2F95-38B0-1E64-544D-579A04B7A3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83195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91055B-8121-15B4-0DAA-6E8A891088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1A1BB-E867-2F46-E306-DE604CD294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789667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ED1E4B-44AF-D264-CA0E-E8A0506985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F4F0EB-F58E-CE44-E3A7-CB5577B14F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38348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E44547-9A11-744B-DE73-586E0E62DF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0EECB7F-D9A6-005D-2B5E-79028356C3F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40630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39B116-380F-8C66-2571-02375EFC6B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948513-B1CA-64C3-E4E6-416BDF2E4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5436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54B5D5-898A-7B38-21BE-4309C488405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A6EC19C-9F4B-5B66-2812-91D478BB9AE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024987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A86646C-D95C-923D-8F8A-BBE1A45B815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4A3AD1-FA5D-0A4C-5EBB-9D1EFE5250E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78513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D049B2-0023-1B95-A3A3-63AA0E19A73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EB79C3-0672-7E23-FBFD-95C836194A1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01348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881C1C4-6181-EB3A-14E0-7E6661E772E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6061B1D8-6B48-4204-A365-C54660B6242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360150620"/>
      </p:ext>
    </p:extLst>
  </p:cSld>
  <p:clrMapOvr>
    <a:masterClrMapping/>
  </p:clrMapOvr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E526A-67C7-1FE3-B728-C513F4434D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666AF1-D0D5-D8B1-2EB6-103AC673B0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63740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823597-E336-3BF8-5D85-D3BE2D44DD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82435C-919E-AF17-8071-F3250A2064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449458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FF937-10C4-2B55-F4C2-EE16486D86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E469D7F-D5E1-C6BC-6068-132B2C5FE30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11657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3E2B253-42FE-505F-00DF-42D45BC4DD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E955C1B-CC86-C79A-BAAC-842CE946DBB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81303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15E66D4-86EF-77D2-2705-145FE2AE982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8BFD4C-DD38-D047-5387-1C158CCDF15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810313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099226E-E7D0-7E19-4F8C-663BC7C9DC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9EA6A0-D0D4-482B-C322-2344BEEFDD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00073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2ED7D5-6E4D-C161-F16E-F829879CBA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032869-CF49-741C-E268-A95E915CC36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7077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08F5A2-6786-B7C0-4963-6C579891E1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6C87CE4-62F4-D4EC-0CD0-1CA2DE8E6C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32612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4427FFD-7CB5-2C3D-D5DA-7ECDE454B4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AB0F95-B3C5-E52F-5807-CDE7A56CFF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006357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44D015-44CA-724E-DCEC-D7A893CD15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6FBD38-9BA5-F9C7-E30D-B2CA55C6AF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56966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77D448B-EA1F-0C3B-80BA-28EA5F2402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205A74-F8AA-2513-52B3-83D34825B5D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60946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034FA6-9FAA-B974-417F-CD9BD6CA54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418DC65-39D6-2FBF-FC80-09BD1F80F48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18694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B09900F-09C0-8D80-0F2A-A1B6A66807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C3D2B36-36A9-277B-8030-955A966F9C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895488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84198-D572-4E6B-D7B8-BC0313D026E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E62E699-7E4A-EBCA-A3E1-C36C546A2B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01423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9ABD77-32CA-D243-2A47-5BCFB41069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CDD5368-8D4F-D70C-27F0-292A57ACB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2627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950E61-D140-DF1E-FA13-55DF9D11D8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BA14E27-D455-AF4D-60BD-4A402FBB35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3869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860599E-B2A0-BCCB-8EAB-92CF6F60D6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2EDC414-EBBB-0B2E-36A7-52744523D2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27354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3C4EEC4-FC8F-138F-C74D-A1620CC33F85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defTabSz="685800" eaLnBrk="0" hangingPunct="0">
              <a:defRPr sz="45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F4243960-92C3-4618-BEA2-C097D58A41D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122613630"/>
      </p:ext>
    </p:extLst>
  </p:cSld>
  <p:clrMapOvr>
    <a:masterClrMapping/>
  </p:clrMapOvr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563F03-83C6-A263-9D8C-AD5EA17C26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CA8688-D7A1-9B02-3107-D96C0B204D1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55473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E7BCAE-481E-9884-6476-82FF94968F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2BAA0F-0023-1145-9350-0DE9441A008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61321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89AC1523-203F-14D2-40F9-25191FE5ADC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17DCC644-A4F4-F195-E989-4965D4508E8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D4B91E8-D6B4-5A45-E157-2E0B2A1FC43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01B89960-F76D-4A5D-9F55-0C8DBA0E339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24237339"/>
      </p:ext>
    </p:extLst>
  </p:cSld>
  <p:clrMapOvr>
    <a:masterClrMapping/>
  </p:clrMapOvr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A50323C-0B86-BF9D-5148-08DA8FA383D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D383CE4-A302-BC8E-D316-215F6FEF2F3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C6542F9-E812-F475-01D9-D85BBCF6F85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FF97B212-E924-72E4-720E-3DCE03115988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175305-613B-D1C4-CA9B-A561AB175A6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ED9E9EAD-3D20-39BA-032E-C29EC47124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1159228C-825D-4F9A-82A9-DBF77AC9084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55118239"/>
      </p:ext>
    </p:extLst>
  </p:cSld>
  <p:clrMapOvr>
    <a:masterClrMapping/>
  </p:clrMapOvr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537DB82-6CC3-D463-85E2-9466D474242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80C3BF2-C7BE-2974-F757-DCC8FE261C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073C3BDC-F8EC-63A1-37F8-4A8791C6711E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43BC8C16-5232-4379-6EA3-38077081474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501A9DE-36CC-965E-83F2-C56ED4DF40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35FB9C7A-7352-C53A-9A47-E8259644767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103603D-0241-60B8-8079-BA00F3A71E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10DC7099-86D9-4FB7-9146-FFEFA7AD3468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033384783"/>
      </p:ext>
    </p:extLst>
  </p:cSld>
  <p:clrMapOvr>
    <a:masterClrMapping/>
  </p:clrMapOvr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FE5098DC-7A1F-A47C-6563-98899BA476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algn="ctr" defTabSz="6858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75DDCE00-EE25-45AC-883E-9E6A14334E8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207942881"/>
      </p:ext>
    </p:extLst>
  </p:cSld>
  <p:clrMapOvr>
    <a:masterClrMapping/>
  </p:clrMapOvr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578E37-1E58-239C-C4C1-39160D1961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870962-CA12-C930-4375-C17262A78A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80934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188CE46-012B-D476-DE8F-903D88B1EE1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9091A-BEFB-D69F-2449-CA765592ED3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66005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D9420FC-3322-2EAF-8C68-6E5E806614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B7F740-CFA8-34BF-B000-CDA9DAA0C59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01236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CA48EC84-B8DA-D064-5267-A1843C339A7C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4D46574-4116-731A-3783-9EAFAAFA99D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C3E5093D-CE97-DD6C-3508-9143473DBF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FE2DDDA0-2E70-4DAA-A89B-6B7BB987B3E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786558353"/>
      </p:ext>
    </p:extLst>
  </p:cSld>
  <p:clrMapOvr>
    <a:masterClrMapping/>
  </p:clrMapOvr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82D717D-8CD6-149E-067E-798D8969279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DFE8A1F-203C-0A51-0CFF-6A10D7930D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F499CA-5609-F13D-991A-FFB9080F547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3A3FED7-CBD8-E901-D1EA-10D32DF5D3A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84E879D-B503-0396-FA8B-C5514D16057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192E7F2-0E8E-6684-863F-02A126D28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7DDD391-818B-47E4-9EF5-F493614C1D2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791722788"/>
      </p:ext>
    </p:extLst>
  </p:cSld>
  <p:clrMapOvr>
    <a:masterClrMapping/>
  </p:clrMapOvr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4B20A7E-0FF9-16A1-A1AB-013043ECF5E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6F172D3-DB61-89C3-EFD6-AFF32C3FF5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7F88E3C-6878-1159-CFF4-1757BF5278F1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728C2D5-C7C4-A2C2-216C-2B441D69FBE7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24A8AA1-CFB0-FCA6-0636-D55DF4BDC78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95C15B92-9787-2F67-FF1C-87716002A25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3E85876-53DB-EA55-7357-2770162D3AA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9123887-219C-49A6-9435-3F9CEB566D4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835577481"/>
      </p:ext>
    </p:extLst>
  </p:cSld>
  <p:clrMapOvr>
    <a:masterClrMapping/>
  </p:clrMapOvr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35114172"/>
      </p:ext>
    </p:extLst>
  </p:cSld>
  <p:clrMapOvr>
    <a:masterClrMapping/>
  </p:clrMapOvr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5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5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143677"/>
      </p:ext>
    </p:extLst>
  </p:cSld>
  <p:clrMapOvr>
    <a:masterClrMapping/>
  </p:clrMapOvr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92744951"/>
      </p:ext>
    </p:extLst>
  </p:cSld>
  <p:clrMapOvr>
    <a:masterClrMapping/>
  </p:clrMapOvr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2314313-B1FB-8F05-020B-2321639436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A0AAF7-2658-CE96-8E98-7262C51DE2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3875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ABE7C6A4-1323-4551-9ACC-7A5353F3A6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4A6C2E3-D7E3-D6F7-1B55-933C8C3B78C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9526F3E-06CC-25FE-CE06-F75AB505D13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5315B1F7-7C93-4812-8292-DF7C330E765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882185526"/>
      </p:ext>
    </p:extLst>
  </p:cSld>
  <p:clrMapOvr>
    <a:masterClrMapping/>
  </p:clrMapOvr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A0ED4AF-3DB3-8188-638E-2B2731AB291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7C7E207D-DF34-AE2C-7E73-C514A8CEF5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A6618EB-B594-1202-FCBA-50C2033C1F9B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D6ED0E91-5801-2A34-D0B7-CC33E3E006B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C8BA461E-3602-43C9-39FC-94A6C65C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34308CBE-76B2-E2E3-3A38-FFA561595E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93E6BB84-E6A2-4854-B508-EADDCE09842F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610817211"/>
      </p:ext>
    </p:extLst>
  </p:cSld>
  <p:clrMapOvr>
    <a:masterClrMapping/>
  </p:clrMapOvr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5B14AEDB-FE2F-9994-9315-8CF282B6EFA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92EB5B0-E44B-8425-7241-7A701A9309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C5C591EE-3708-94CA-97C0-105274E3A1C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38581DB9-C5CF-5AD0-9B7C-E28D4615D92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A7E2FA-1713-7586-1586-0F3081D4B8B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932FEC3-1B70-2223-E1B2-87B6C834A73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834C81C-9EB7-BE4E-8136-1D8EB405628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F032448-8A75-4886-B41A-A15A70A8468C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62717412"/>
      </p:ext>
    </p:extLst>
  </p:cSld>
  <p:clrMapOvr>
    <a:masterClrMapping/>
  </p:clrMapOvr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029791D-9DF8-F65D-5821-20F2B02EBD8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AF4FA1FA-115F-47BB-AA12-97A07BFA27E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709753294"/>
      </p:ext>
    </p:extLst>
  </p:cSld>
  <p:clrMapOvr>
    <a:masterClrMapping/>
  </p:clrMapOvr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4C6EE3-1E9E-DCEB-7ED7-8D7D2316ADA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4F531F-4397-2757-0D4D-3D22ADB8C2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29421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67D0C1-7363-165E-5ABC-4D2B5F46B64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27896-C165-C9E1-4962-28F9733D9D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8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55704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BC9024F-08FD-FC5C-654F-B89634A32D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06D148C-1373-9778-356B-33A0AF41A6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91194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9367E1B-FF57-60C3-E1FF-F8B9986292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FA3F489-4B28-ECB5-FD97-B6C50C04D2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13752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2E7CEC-915A-3C15-B0B0-1703105642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6BB716C-D868-DC8B-8CC7-D5A76CB3E5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86088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FFD2BAE-D693-EBA6-CB57-236FCD4084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631A7DF-85B0-5C98-5E72-50C5079C57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69764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C84E818-8AF3-E3E2-35DB-6FBF7AD7E3F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B7A1B83E-A8BC-4609-A0E9-8163985EA31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598783186"/>
      </p:ext>
    </p:extLst>
  </p:cSld>
  <p:clrMapOvr>
    <a:masterClrMapping/>
  </p:clrMapOvr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CB7AB99-257F-223D-1249-61D423D5EC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B99E9C-FB7A-AECE-2422-352080C4E4B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83005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BB482E7-D84B-8F6F-696E-34FD312CDC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BFAE125-FE67-E3D7-D30B-045576FC89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2695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3406492-2C3E-4490-FD9A-470569541A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EDBB0BA-7A3D-FA9B-EC93-CECFA297D03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01816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9D527F8-48AB-9207-F49C-86DF021771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7E57C9-3779-5896-FD86-1D5D7A5FD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69867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35921A-E4E5-9902-58D3-DBD763497DB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D4099A7-259D-4D3F-4B24-D327579C59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1740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CB6B88F-55FA-71E5-F93F-7DCD75F317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506BC6-EF0F-0656-72E5-22A4D79906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73252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A17053-0A8B-D113-65AA-6E0514B9FE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508BD8-E324-956D-CD68-52133DD7EC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63069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3D294E-45AD-1750-46BA-D99C88C023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0C374F-919E-8F4A-235A-5FCB7A318B8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15544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B3601D-F5C0-C525-F1FF-5965DA5727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9A3807C-0155-68B2-11D4-2149660DB6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39929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997041-6FC5-333E-290C-F9ADAA22C7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5CD6CE-41C3-FF2E-2542-979B3186FE5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05949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2CD691-64C9-B45D-D305-1D78FEF33E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AF45761-2AE8-4CD6-B7D2-54BBE6C46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88828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6467AA-31FD-8045-013C-9D4D894C59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CC6D63-B5F5-BA8B-2B76-951652587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73725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058FBB-5F79-B542-E5AE-F5B38DCDB0E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74C47AC1-7EAC-455D-9F4D-44CB630B5C4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63149124"/>
      </p:ext>
    </p:extLst>
  </p:cSld>
  <p:clrMapOvr>
    <a:masterClrMapping/>
  </p:clrMapOvr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0F6FFC-3C25-D3D2-9C28-1B00C55A13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316B2C-05EE-BF18-238E-644D81D34A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05456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87F455-61C2-3F0F-B9A2-2FC5E053F9C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892B9C-FEB4-5945-6EB4-D61784E3DDA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90515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71D5AD-84EF-50BD-8F27-6A26BD3DE7D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E5908A8-4E39-E1C0-B3CA-3B03FE9DF36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07831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5D965DD-F67D-740C-5D8A-55692791E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C392DD7-0FC8-98BA-771F-28D21ACD52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101449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DFD059-552F-BD19-0E91-CB241A383DD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92A438-08C8-1865-69B4-95A6B33357C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32120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276A3D-9E8C-1FCF-56CA-F52B5FAFEB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DB1953E-DC52-0EA6-27BA-70A1A74B0E5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17527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129845-5EBC-98AF-65E4-1D416C82D6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3A0A630-1E9E-A4D3-92C1-EDD3BDC253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25151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140562-EC5C-E3B1-0AA2-07C230E8C0F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4369DB-C08A-C321-945C-9106A826E7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6053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650F2D33-7570-EE7A-AB44-0857F20C6F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82BA5809-7A15-475B-BF25-1FAC9BF30E80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607568954"/>
      </p:ext>
    </p:extLst>
  </p:cSld>
  <p:clrMapOvr>
    <a:masterClrMapping/>
  </p:clrMapOvr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4410D1-67A0-E0EA-E366-4BCA584361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0B556C-6054-BDF2-6284-022E0E2520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00585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6E414E1-09D5-EB3F-F57F-5C66AA41D54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5884DF9-9D26-8BD6-B7C4-D5793EC508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68397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1D318BC-620F-4840-3989-9BEF74B2DE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94BFB63-01F0-A173-2699-9A9C801A6F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59191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63C3D7-ACC5-A34A-334D-DD152349641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E8F09A-F249-5AAD-7A4A-9AD580C297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34194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A56A8B-8BE1-1D3F-90FB-88443540BB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966B1E-81EF-40D4-868D-7203BFD4F5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1530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A5427CB-2175-9AAD-6F4A-197BB554046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AE4C17D-1B21-8E42-040B-5EF3B61817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09235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E382313-30BC-1156-789C-600A21B594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BE47FA-4799-D57F-40E2-B86F0D323FD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91303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67871-2ECD-7F44-8644-4E0740B637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FA400F4-0B1C-990C-C490-7AC501C006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92817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E41555-B6BE-2DBD-7CAF-C0CFB7CD7A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D81A53B-846D-E59F-FD0A-23BB57CF6D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91896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166A56-FF81-C9D2-35BA-21607B3558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857E88-5E85-D1F9-0C45-9DA1A58DA85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778429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85CE18-A5FB-D2DD-8EC1-3DD434C148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9BDB8C8-BF9E-710D-E0E5-305869DECEE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3980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64061195"/>
      </p:ext>
    </p:extLst>
  </p:cSld>
  <p:clrMapOvr>
    <a:masterClrMapping/>
  </p:clrMapOvr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7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7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38626170"/>
      </p:ext>
    </p:extLst>
  </p:cSld>
  <p:clrMapOvr>
    <a:masterClrMapping/>
  </p:clrMapOvr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23580903"/>
      </p:ext>
    </p:extLst>
  </p:cSld>
  <p:clrMapOvr>
    <a:masterClrMapping/>
  </p:clrMapOvr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89009340"/>
      </p:ext>
    </p:extLst>
  </p:cSld>
  <p:clrMapOvr>
    <a:masterClrMapping/>
  </p:clrMapOvr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7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7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81957335"/>
      </p:ext>
    </p:extLst>
  </p:cSld>
  <p:clrMapOvr>
    <a:masterClrMapping/>
  </p:clrMapOvr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5550428"/>
      </p:ext>
    </p:extLst>
  </p:cSld>
  <p:clrMapOvr>
    <a:masterClrMapping/>
  </p:clrMapOvr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57563728"/>
      </p:ext>
    </p:extLst>
  </p:cSld>
  <p:clrMapOvr>
    <a:masterClrMapping/>
  </p:clrMapOvr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7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7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66528515"/>
      </p:ext>
    </p:extLst>
  </p:cSld>
  <p:clrMapOvr>
    <a:masterClrMapping/>
  </p:clrMapOvr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84116580"/>
      </p:ext>
    </p:extLst>
  </p:cSld>
  <p:clrMapOvr>
    <a:masterClrMapping/>
  </p:clrMapOvr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019777-B1E7-1314-8FE4-F8A8D0A9CC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2DF78-E42E-98EB-0E62-545A9C1C8C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25214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E456E0-6D5C-8EF4-B6DA-AAEA90509C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99D4341-7143-E17A-146C-840FAB542B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67117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4CE41-D101-059A-FBEC-22137C795B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8DEBE4-EB86-3DC4-0A05-02864B49A9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59784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9AE4672-8408-F11A-9B89-9A63B6129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E9B4D7-4587-3E46-F166-9F73C655BC7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19903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D6E9D5-8D17-5463-65BE-03E959B222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38A6F5-ED44-D476-BC1A-77AFC22EA5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00052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E50C56-4104-42EF-9231-91D78B3994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771EDD4-48B7-23C9-A44E-0054B0AC9A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42617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0B0DDC5-3EB3-97CA-A4E8-F64BA99ABE4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defTabSz="685800" eaLnBrk="0" hangingPunct="0">
              <a:defRPr sz="45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427509AF-9302-442B-ABEA-449F2A8508A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593927608"/>
      </p:ext>
    </p:extLst>
  </p:cSld>
  <p:clrMapOvr>
    <a:masterClrMapping/>
  </p:clrMapOvr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D1B632D-312E-E18B-B5BF-C43CB896DB9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28237F-6EE8-A48A-2749-401B62B8C2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649337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BDD84C-A543-0945-1EB2-5DA538754E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47A131-0C0C-5DDA-3D4A-EB0251639B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194116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4ADEBD8-B126-DEBD-ACB3-370D23AE6A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11E79EB-3266-59C4-0000-7C86FAFCE4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9F938C-1CEA-3155-FA04-608D2F1C845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64125C1F-924F-4555-8EAC-13A3B782E12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76905450"/>
      </p:ext>
    </p:extLst>
  </p:cSld>
  <p:clrMapOvr>
    <a:masterClrMapping/>
  </p:clrMapOvr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C6AA416-02A5-7B52-8E54-FF532C95C93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CE6F3077-47C5-1D36-068A-620A30C8297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727AD04-448B-F8C6-3CCD-B58D28C25BF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1AF5F1D-7459-CA4D-2D2C-9DB1210012A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4575ABE7-4AC8-2297-39CC-DEFC569BA05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E2C9309-0D32-CEF0-5C75-556C789945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89BA46EC-D251-49EB-BE21-85808B02DC0F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619186943"/>
      </p:ext>
    </p:extLst>
  </p:cSld>
  <p:clrMapOvr>
    <a:masterClrMapping/>
  </p:clrMapOvr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5C61B35-BD87-D757-243F-D5F37EA37C7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EBC3B41B-65B3-BEE9-FD0E-E3FF6195E0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7F232DDF-7600-D379-A171-4080814658B4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99B246C5-E8E3-402B-F0FB-61921252A77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F194AB-9611-CED0-86B9-9A9631C5CE0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33454D7-D20D-1B35-2BD5-6C60686BDD0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5F3FDEB2-BCE3-454E-972E-43FEB76EC3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E296F810-F517-4743-A0D8-77BD4FC8304F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67964038"/>
      </p:ext>
    </p:extLst>
  </p:cSld>
  <p:clrMapOvr>
    <a:masterClrMapping/>
  </p:clrMapOvr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657A275-AEE9-6A6E-B8C1-C81D9E03F19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5"/>
            <a:ext cx="450850" cy="395287"/>
          </a:xfrm>
        </p:spPr>
        <p:txBody>
          <a:bodyPr lIns="0" tIns="0" rIns="0" bIns="0"/>
          <a:lstStyle>
            <a:lvl1pPr algn="ctr" defTabSz="6858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63600460-9972-4E4F-BF5A-7D1DB17356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546041752"/>
      </p:ext>
    </p:extLst>
  </p:cSld>
  <p:clrMapOvr>
    <a:masterClrMapping/>
  </p:clrMapOvr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E541EF-D0C5-2EA0-6307-E2253332A6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C755E4-C7F4-E918-3AB0-45972C3FFFA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67375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857857F-6393-3002-DF5B-EBF133F6127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7908193-C8F1-92B7-86D8-DCC18F4F56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01049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A77420-0426-8B25-2038-D711687723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E9D4DB-D683-55ED-E10D-5B9737CF124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82227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281ADBF-45BD-1637-11A7-7004C99ECF7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7691800-8E28-BCB7-5030-D64B0C4703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C49B462-C4AD-A75D-9714-C24D78881A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B7AE3CAA-C3C7-48BC-A87A-109BB29EC35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955703238"/>
      </p:ext>
    </p:extLst>
  </p:cSld>
  <p:clrMapOvr>
    <a:masterClrMapping/>
  </p:clrMapOvr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6300398-8196-0B7A-AB4B-99D92F44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6A29EA0-BB06-10E8-4FB5-C6249DA869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7346D22-7C09-6DEE-FCDD-8B0B1A72D181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B05C1C1-9831-65B5-8D2F-C1034063F02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BB052C-CB49-3A03-C135-C15C1CA0B6B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66A373-B27D-1F8A-3730-554A2C1F38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585D396-0AE8-4F4B-BF40-C28BB8ED224F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197974884"/>
      </p:ext>
    </p:extLst>
  </p:cSld>
  <p:clrMapOvr>
    <a:masterClrMapping/>
  </p:clrMapOvr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225E426-FEF9-21A2-B70C-003BCBC4879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3FA3CBB-2DCC-4E27-7737-62F058465B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5575AC1-29E4-3107-1885-93AC61241929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97008C6-5BA2-8828-7140-D71B5525AD8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2304FF0B-8516-B8EF-20FB-A164C7EB01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565FA2-DAA9-CB66-E075-B92FAA87AD4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798B387D-D5AD-E5BC-5499-340DCBD803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64157CB-ADB3-4391-BE83-1A21BC46822F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782422390"/>
      </p:ext>
    </p:extLst>
  </p:cSld>
  <p:clrMapOvr>
    <a:masterClrMapping/>
  </p:clrMapOvr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279088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956E49-1711-CC86-7BD4-B978E9FCDD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9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0026213-6ADE-E4F4-9796-0843663C6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63230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54735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7007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091680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9365988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4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67904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118999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9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958363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2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704879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04577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5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9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78435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7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6868190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81" y="6189494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2000620"/>
      </p:ext>
    </p:extLst>
  </p:cSld>
  <p:clrMapOvr>
    <a:masterClrMapping/>
  </p:clrMapOvr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95792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5147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3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43641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5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90638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681784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54423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7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646348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0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8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42975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12075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7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7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91533589"/>
      </p:ext>
    </p:extLst>
  </p:cSld>
  <p:clrMapOvr>
    <a:masterClrMapping/>
  </p:clrMapOvr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67443514"/>
      </p:ext>
    </p:extLst>
  </p:cSld>
  <p:clrMapOvr>
    <a:masterClrMapping/>
  </p:clrMapOvr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727901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07748388"/>
      </p:ext>
    </p:extLst>
  </p:cSld>
  <p:clrMapOvr>
    <a:masterClrMapping/>
  </p:clrMapOvr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7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7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55539810"/>
      </p:ext>
    </p:extLst>
  </p:cSld>
  <p:clrMapOvr>
    <a:masterClrMapping/>
  </p:clrMapOvr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80551127"/>
      </p:ext>
    </p:extLst>
  </p:cSld>
  <p:clrMapOvr>
    <a:masterClrMapping/>
  </p:clrMapOvr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8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54412727"/>
      </p:ext>
    </p:extLst>
  </p:cSld>
  <p:clrMapOvr>
    <a:masterClrMapping/>
  </p:clrMapOvr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8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240451856"/>
      </p:ext>
    </p:extLst>
  </p:cSld>
  <p:clrMapOvr>
    <a:masterClrMapping/>
  </p:clrMapOvr>
  <p:transition spd="slow"/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89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83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8699407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81" y="6189494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1206838"/>
      </p:ext>
    </p:extLst>
  </p:cSld>
  <p:clrMapOvr>
    <a:masterClrMapping/>
  </p:clrMapOvr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3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1045846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0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87157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2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10227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6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361897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903163"/>
                </a:solidFill>
              </a:rPr>
              <a:pPr/>
              <a:t>‹#›</a:t>
            </a:fld>
            <a:endParaRPr lang="en-US" dirty="0">
              <a:solidFill>
                <a:srgbClr val="903163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88929567"/>
      </p:ext>
    </p:extLst>
  </p:cSld>
  <p:clrMapOvr>
    <a:masterClrMapping/>
  </p:clrMapOvr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903163"/>
                </a:solidFill>
              </a:rPr>
              <a:pPr/>
              <a:t>‹#›</a:t>
            </a:fld>
            <a:endParaRPr lang="en-US" dirty="0">
              <a:solidFill>
                <a:srgbClr val="903163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5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5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7469933"/>
      </p:ext>
    </p:extLst>
  </p:cSld>
  <p:clrMapOvr>
    <a:masterClrMapping/>
  </p:clrMapOvr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903163"/>
                </a:solidFill>
              </a:rPr>
              <a:pPr/>
              <a:t>‹#›</a:t>
            </a:fld>
            <a:endParaRPr lang="en-US" dirty="0">
              <a:solidFill>
                <a:srgbClr val="903163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14263064"/>
      </p:ext>
    </p:extLst>
  </p:cSld>
  <p:clrMapOvr>
    <a:masterClrMapping/>
  </p:clrMapOvr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D92B51E0-69C6-9527-243A-8CA15E67F0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11" y="73153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309DB60-B5A4-5036-3ECD-04CB6E0FD31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819E675-5C02-41C2-3650-A8238A1915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AA826B20-8BC0-4AC2-8BDE-59E6040B962E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2398072"/>
      </p:ext>
    </p:extLst>
  </p:cSld>
  <p:clrMapOvr>
    <a:masterClrMapping/>
  </p:clrMapOvr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49EE4E8-60F8-334C-2267-86F2BE1D579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89F3E98-15C1-D2AF-977C-3EA4BC04548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DF87EA8C-E8D9-17D1-C958-DE48D704D830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9F3D0CD-1BCB-1BFA-4ED2-D562C133140B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E6E81282-8B96-DEFC-A7B5-CBEF5860D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5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5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D51830EF-ADA6-FD04-DF93-46F20740B9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F9023B1A-93B8-4D39-8AC3-24002F7488E2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5666818"/>
      </p:ext>
    </p:extLst>
  </p:cSld>
  <p:clrMapOvr>
    <a:masterClrMapping/>
  </p:clrMapOvr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44C164E-590A-C62C-AC15-70FB5B60568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CC96A84-1020-B084-BEF2-35BC70C116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BEBA7F9-40D0-5968-4FBB-47D651772E10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E025C780-8242-B95D-E567-CBBEC386D15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C0EE4EA-BCEA-772D-0BC9-9B242C2121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8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7F618C1-0C9B-9EA4-B957-1023A7D149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A2B2C6E-D7C3-7FC8-C6C1-629E029C9AE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33F3191-EFB6-401C-848D-D289E1EDD7C8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6641289"/>
      </p:ext>
    </p:extLst>
  </p:cSld>
  <p:clrMapOvr>
    <a:masterClrMapping/>
  </p:clrMapOvr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7F56DE0B-2EA9-5992-3DD3-83E09FC3BD3F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842A3F51-DF51-412F-B343-0E6452FB79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BD4493B-F075-F6CD-D29D-B05CC8F99F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CAB4A61-D867-4309-930B-E7462CC568C7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7102764"/>
      </p:ext>
    </p:extLst>
  </p:cSld>
  <p:clrMapOvr>
    <a:masterClrMapping/>
  </p:clrMapOvr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29A6B44-E206-7D97-09B3-967E17130E04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1E5BF357-2F86-B62A-101F-310F8DCAA8E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2570AE-5C78-50E6-8F2A-28C683DD4955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53D3D0-4F18-AC99-A872-FAC4BBBBAA2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813AAD6-B982-1325-3328-CBFDF040147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9FCCB73-9B0C-AEFD-D948-4C942090C8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B849AD6-A442-49E9-880A-9D52AC051BE4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6740990"/>
      </p:ext>
    </p:extLst>
  </p:cSld>
  <p:clrMapOvr>
    <a:masterClrMapping/>
  </p:clrMapOvr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CECB5AE-C632-A58A-AFE8-FD6FD826576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7B10494-4397-4AB7-C700-81D1AD4E72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D237EF8-FBDA-5391-D52E-DCEB711018D6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46B1637-6141-35F1-C131-0927C1E1732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9F089957-7794-8890-7F4D-D4DCBAE3A7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F63A630-7D9D-1FD0-35C9-CE7E4B86171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86DBB6A-CCFB-F390-7147-B97AC3FE1D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FE16106-991F-44B3-A287-B68ADEEAA510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3911238"/>
      </p:ext>
    </p:extLst>
  </p:cSld>
  <p:clrMapOvr>
    <a:masterClrMapping/>
  </p:clrMapOvr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89AC1523-203F-14D2-40F9-25191FE5ADC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17DCC644-A4F4-F195-E989-4965D4508E8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D4B91E8-D6B4-5A45-E157-2E0B2A1FC43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01B89960-F76D-4A5D-9F55-0C8DBA0E3390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8984141"/>
      </p:ext>
    </p:extLst>
  </p:cSld>
  <p:clrMapOvr>
    <a:masterClrMapping/>
  </p:clrMapOvr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A50323C-0B86-BF9D-5148-08DA8FA383D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D383CE4-A302-BC8E-D316-215F6FEF2F3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C6542F9-E812-F475-01D9-D85BBCF6F85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FF97B212-E924-72E4-720E-3DCE03115988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175305-613B-D1C4-CA9B-A561AB175A6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ED9E9EAD-3D20-39BA-032E-C29EC47124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1159228C-825D-4F9A-82A9-DBF77AC90842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1824391"/>
      </p:ext>
    </p:extLst>
  </p:cSld>
  <p:clrMapOvr>
    <a:masterClrMapping/>
  </p:clrMapOvr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537DB82-6CC3-D463-85E2-9466D474242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80C3BF2-C7BE-2974-F757-DCC8FE261C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073C3BDC-F8EC-63A1-37F8-4A8791C6711E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43BC8C16-5232-4379-6EA3-38077081474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501A9DE-36CC-965E-83F2-C56ED4DF40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35FB9C7A-7352-C53A-9A47-E8259644767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103603D-0241-60B8-8079-BA00F3A71E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10DC7099-86D9-4FB7-9146-FFEFA7AD3468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8647091"/>
      </p:ext>
    </p:extLst>
  </p:cSld>
  <p:clrMapOvr>
    <a:masterClrMapping/>
  </p:clrMapOvr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CA48EC84-B8DA-D064-5267-A1843C339A7C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4D46574-4116-731A-3783-9EAFAAFA99D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C3E5093D-CE97-DD6C-3508-9143473DBF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FE2DDDA0-2E70-4DAA-A89B-6B7BB987B3E1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8796587"/>
      </p:ext>
    </p:extLst>
  </p:cSld>
  <p:clrMapOvr>
    <a:masterClrMapping/>
  </p:clrMapOvr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82D717D-8CD6-149E-067E-798D8969279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DFE8A1F-203C-0A51-0CFF-6A10D7930D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F499CA-5609-F13D-991A-FFB9080F547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3A3FED7-CBD8-E901-D1EA-10D32DF5D3A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84E879D-B503-0396-FA8B-C5514D16057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192E7F2-0E8E-6684-863F-02A126D28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7DDD391-818B-47E4-9EF5-F493614C1D23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1626470"/>
      </p:ext>
    </p:extLst>
  </p:cSld>
  <p:clrMapOvr>
    <a:masterClrMapping/>
  </p:clrMapOvr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4B20A7E-0FF9-16A1-A1AB-013043ECF5E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6F172D3-DB61-89C3-EFD6-AFF32C3FF5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7F88E3C-6878-1159-CFF4-1757BF5278F1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728C2D5-C7C4-A2C2-216C-2B441D69FBE7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24A8AA1-CFB0-FCA6-0636-D55DF4BDC78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95C15B92-9787-2F67-FF1C-87716002A25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3E85876-53DB-EA55-7357-2770162D3AA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9123887-219C-49A6-9435-3F9CEB566D4D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1991033"/>
      </p:ext>
    </p:extLst>
  </p:cSld>
  <p:clrMapOvr>
    <a:masterClrMapping/>
  </p:clrMapOvr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ABE7C6A4-1323-4551-9ACC-7A5353F3A6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4A6C2E3-D7E3-D6F7-1B55-933C8C3B78C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9526F3E-06CC-25FE-CE06-F75AB505D13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5315B1F7-7C93-4812-8292-DF7C330E7655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3808899"/>
      </p:ext>
    </p:extLst>
  </p:cSld>
  <p:clrMapOvr>
    <a:masterClrMapping/>
  </p:clrMapOvr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A0ED4AF-3DB3-8188-638E-2B2731AB291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7C7E207D-DF34-AE2C-7E73-C514A8CEF5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A6618EB-B594-1202-FCBA-50C2033C1F9B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D6ED0E91-5801-2A34-D0B7-CC33E3E006B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C8BA461E-3602-43C9-39FC-94A6C65C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5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5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34308CBE-76B2-E2E3-3A38-FFA561595E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93E6BB84-E6A2-4854-B508-EADDCE09842F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2628098"/>
      </p:ext>
    </p:extLst>
  </p:cSld>
  <p:clrMapOvr>
    <a:masterClrMapping/>
  </p:clrMapOvr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5B14AEDB-FE2F-9994-9315-8CF282B6EFA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92EB5B0-E44B-8425-7241-7A701A9309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C5C591EE-3708-94CA-97C0-105274E3A1C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38581DB9-C5CF-5AD0-9B7C-E28D4615D92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A7E2FA-1713-7586-1586-0F3081D4B8B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932FEC3-1B70-2223-E1B2-87B6C834A73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834C81C-9EB7-BE4E-8136-1D8EB405628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F032448-8A75-4886-B41A-A15A70A8468C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0939413"/>
      </p:ext>
    </p:extLst>
  </p:cSld>
  <p:clrMapOvr>
    <a:masterClrMapping/>
  </p:clrMapOvr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4ADEBD8-B126-DEBD-ACB3-370D23AE6A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11E79EB-3266-59C4-0000-7C86FAFCE4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9F938C-1CEA-3155-FA04-608D2F1C845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64125C1F-924F-4555-8EAC-13A3B782E12E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1510176"/>
      </p:ext>
    </p:extLst>
  </p:cSld>
  <p:clrMapOvr>
    <a:masterClrMapping/>
  </p:clrMapOvr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C6AA416-02A5-7B52-8E54-FF532C95C93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CE6F3077-47C5-1D36-068A-620A30C8297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727AD04-448B-F8C6-3CCD-B58D28C25BF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1AF5F1D-7459-CA4D-2D2C-9DB1210012A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4575ABE7-4AC8-2297-39CC-DEFC569BA05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E2C9309-0D32-CEF0-5C75-556C789945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89BA46EC-D251-49EB-BE21-85808B02DC0F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6303069"/>
      </p:ext>
    </p:extLst>
  </p:cSld>
  <p:clrMapOvr>
    <a:masterClrMapping/>
  </p:clrMapOvr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5C61B35-BD87-D757-243F-D5F37EA37C7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EBC3B41B-65B3-BEE9-FD0E-E3FF6195E0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7F232DDF-7600-D379-A171-4080814658B4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99B246C5-E8E3-402B-F0FB-61921252A77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F194AB-9611-CED0-86B9-9A9631C5CE0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33454D7-D20D-1B35-2BD5-6C60686BDD0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5F3FDEB2-BCE3-454E-972E-43FEB76EC3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E296F810-F517-4743-A0D8-77BD4FC8304F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7843791"/>
      </p:ext>
    </p:extLst>
  </p:cSld>
  <p:clrMapOvr>
    <a:masterClrMapping/>
  </p:clrMapOvr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281ADBF-45BD-1637-11A7-7004C99ECF7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7691800-8E28-BCB7-5030-D64B0C4703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C49B462-C4AD-A75D-9714-C24D78881A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B7AE3CAA-C3C7-48BC-A87A-109BB29EC35A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1486339"/>
      </p:ext>
    </p:extLst>
  </p:cSld>
  <p:clrMapOvr>
    <a:masterClrMapping/>
  </p:clrMapOvr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6300398-8196-0B7A-AB4B-99D92F44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6A29EA0-BB06-10E8-4FB5-C6249DA869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7346D22-7C09-6DEE-FCDD-8B0B1A72D181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B05C1C1-9831-65B5-8D2F-C1034063F02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BB052C-CB49-3A03-C135-C15C1CA0B6B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66A373-B27D-1F8A-3730-554A2C1F38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585D396-0AE8-4F4B-BF40-C28BB8ED224F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556366"/>
      </p:ext>
    </p:extLst>
  </p:cSld>
  <p:clrMapOvr>
    <a:masterClrMapping/>
  </p:clrMapOvr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225E426-FEF9-21A2-B70C-003BCBC4879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3FA3CBB-2DCC-4E27-7737-62F058465B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5575AC1-29E4-3107-1885-93AC61241929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97008C6-5BA2-8828-7140-D71B5525AD8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2304FF0B-8516-B8EF-20FB-A164C7EB01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5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565FA2-DAA9-CB66-E075-B92FAA87AD4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798B387D-D5AD-E5BC-5499-340DCBD803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64157CB-ADB3-4391-BE83-1A21BC46822F}" type="slidenum">
              <a:rPr lang="en-US" altLang="x-none">
                <a:solidFill>
                  <a:srgbClr val="903163"/>
                </a:solidFill>
              </a:rPr>
              <a:pPr/>
              <a:t>‹#›</a:t>
            </a:fld>
            <a:endParaRPr lang="en-US" altLang="x-none">
              <a:solidFill>
                <a:srgbClr val="90316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420266"/>
      </p:ext>
    </p:extLst>
  </p:cSld>
  <p:clrMapOvr>
    <a:masterClrMapping/>
  </p:clrMapOvr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7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7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7142749"/>
      </p:ext>
    </p:extLst>
  </p:cSld>
  <p:clrMapOvr>
    <a:masterClrMapping/>
  </p:clrMapOvr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2" y="3440563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24465580"/>
      </p:ext>
    </p:extLst>
  </p:cSld>
  <p:clrMapOvr>
    <a:masterClrMapping/>
  </p:clrMapOvr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1" y="731575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70603229"/>
      </p:ext>
    </p:extLst>
  </p:cSld>
  <p:clrMapOvr>
    <a:masterClrMapping/>
  </p:clrMapOvr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5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5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57799366"/>
      </p:ext>
    </p:extLst>
  </p:cSld>
  <p:clrMapOvr>
    <a:masterClrMapping/>
  </p:clrMapOvr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0" y="3440559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29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21222023"/>
      </p:ext>
    </p:extLst>
  </p:cSld>
  <p:clrMapOvr>
    <a:masterClrMapping/>
  </p:clrMapOvr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60" y="618945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742998"/>
      </p:ext>
    </p:extLst>
  </p:cSld>
  <p:clrMapOvr>
    <a:masterClrMapping/>
  </p:clrMapOvr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56" y="6189444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7233108"/>
      </p:ext>
    </p:extLst>
  </p:cSld>
  <p:clrMapOvr>
    <a:masterClrMapping/>
  </p:clrMapOvr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505769433"/>
      </p:ext>
    </p:extLst>
  </p:cSld>
  <p:clrMapOvr>
    <a:masterClrMapping/>
  </p:clrMapOvr>
  <p:transition spd="slow"/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979037857"/>
      </p:ext>
    </p:extLst>
  </p:cSld>
  <p:clrMapOvr>
    <a:masterClrMapping/>
  </p:clrMapOvr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37751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5D2099C-429F-1B80-CD9A-84F04CA7291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2CD8C4-ACAB-680E-C2EF-7F7E11CA898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78959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165922902"/>
      </p:ext>
    </p:extLst>
  </p:cSld>
  <p:clrMapOvr>
    <a:masterClrMapping/>
  </p:clrMapOvr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35E5272-D173-DB46-2F81-74BF35C154E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005D7F-C9DB-B9B7-3E78-28B02390B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73576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101477-6C03-DFB9-A4D0-23298489349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68809F-1F81-BDDF-DCAA-71835A36F06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24456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EDECDAD-408B-268A-9BB8-DB24331C6AB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DBEE7D-C19F-455E-C7F5-8B435B6E222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7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97429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3768A1-3A36-8E70-5157-C637F4615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FDDA4D5-4DA2-51F8-7BF5-E434AFED36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6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3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98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30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96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62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88422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27349C-43BB-1761-E11D-8D0F394C95F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87B19B-B2C7-B233-59B0-D43E1B78E7A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0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2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83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05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6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2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6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71235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76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443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76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443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03B69D7-B3D7-C2DF-7F5B-D6BEEFD9F4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>
              <a:defRPr sz="375">
                <a:solidFill>
                  <a:srgbClr val="FFFFFF"/>
                </a:solidFill>
              </a:defRPr>
            </a:lvl1pPr>
          </a:lstStyle>
          <a:p>
            <a:fld id="{6D3169F8-9621-4F96-AD84-97725B189C6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776633088"/>
      </p:ext>
    </p:extLst>
  </p:cSld>
  <p:clrMapOvr>
    <a:masterClrMapping/>
  </p:clrMapOvr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5A0556-15B0-5259-F49A-1D1F3C5BC0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4B0CB8E-49B5-6F55-37C3-3C8812061F9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45617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8BE4858-FFB7-FD4A-A6BD-59F2A990249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540AD2F-8F08-947E-3853-D7E1D4F6BE1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96410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DC854010-0C59-A1A4-C21A-8204CCFB8C6D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55ECF04-6F82-02AE-2C79-5531B7A499D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13534C9-6968-73A2-0759-A3F3AEB501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91034736-82D6-44FC-9F1B-24C5C032CAC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745570590"/>
      </p:ext>
    </p:extLst>
  </p:cSld>
  <p:clrMapOvr>
    <a:masterClrMapping/>
  </p:clrMapOvr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671688C-DFCA-C415-FD8D-2CE6870EAED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F2A80EA-C5C3-91EC-CE59-C92D68BDA17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0EC9FFA-9369-3CA0-1FF9-951453A7C3F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7D466F04-9065-3621-C6E1-6090ACC5CCA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54DCFBA6-632F-1E30-EB0C-CB4AE578E44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18E8FF8-DDD1-2F88-C526-97724C75F4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4AE237EF-1C90-4DD0-A83F-6EE36AC20DB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073794241"/>
      </p:ext>
    </p:extLst>
  </p:cSld>
  <p:clrMapOvr>
    <a:masterClrMapping/>
  </p:clrMapOvr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ED22BD8B-71F8-1581-4407-7A17A313499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CB5F326-633A-55B2-9BE8-57002835EBE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9908A156-E449-9BA4-8A43-773F35DC18C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4EA0796E-229D-22C3-CDF4-5DAEF6CFC70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1944B98-4BE5-585B-DEB2-38E9C29F845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65F6A89-BC89-2848-6E2F-0CDA41EBF2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08780BD-96B1-0D87-689E-EBCC862907A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F948A65A-90F9-444D-BE2A-821C7AC3DE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006770646"/>
      </p:ext>
    </p:extLst>
  </p:cSld>
  <p:clrMapOvr>
    <a:masterClrMapping/>
  </p:clrMapOvr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4E00FF-103C-E836-B253-F2E8DE5EEC3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2AE647-5EE7-1F2F-4F1A-42282C99BEA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89933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992308-A904-6A34-063B-2498016857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119E72A-EA39-A955-7038-88895024D56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617008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944918733"/>
      </p:ext>
    </p:extLst>
  </p:cSld>
  <p:clrMapOvr>
    <a:masterClrMapping/>
  </p:clrMapOvr>
  <p:transition spd="slow"/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3CB410-407B-D120-B021-7312632586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A7E143-9C8B-7C94-ED01-43F230AED9E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44894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5888856-40AB-9EF3-4370-26A0B3AE986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F74987D-8D77-74E2-0A14-99145E367A5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94CC3CC6-D278-C9CD-F31B-A7611815B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C636B50A-61FA-46AF-85F4-E457ED9C443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771903335"/>
      </p:ext>
    </p:extLst>
  </p:cSld>
  <p:clrMapOvr>
    <a:masterClrMapping/>
  </p:clrMapOvr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D3116EAA-163F-D492-4B92-53B5A15DEEA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86F7633-1060-2305-2B1F-E9998B3D92A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DDD9766-B724-0E53-6195-9B886539B4C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77DFBCD-B691-8954-75EC-C9D723A3A08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A8674D9-DC50-B1C3-62DF-5BA98487242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782FD2-5F71-4348-94B1-A2FDCBD8644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1990D971-E10F-4628-B96C-6DE3DC2548A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9307661"/>
      </p:ext>
    </p:extLst>
  </p:cSld>
  <p:clrMapOvr>
    <a:masterClrMapping/>
  </p:clrMapOvr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FC11E705-172D-6BA8-7192-31AFE27AAEE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3ADBB3C-69D8-ED6F-FB53-398262A50F81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612EB28-2F78-A5B0-A9A2-9C80BC02C14A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endParaRPr lang="x-none" sz="1350"/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A28C3D26-2A4A-960B-A611-63B6029243D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>
              <a:defRPr/>
            </a:pPr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A03029B-2B97-3E57-B2C6-A596209FE52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52326179-6CBB-DF07-C8AF-5309A62ADF9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C845512-6508-613F-BFDE-3F0B43CE04A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585D773-BECE-4E7B-859B-CFBF727F7EF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33768260"/>
      </p:ext>
    </p:extLst>
  </p:cSld>
  <p:clrMapOvr>
    <a:masterClrMapping/>
  </p:clrMapOvr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8D2BDF-1A62-7BE3-62D4-09C08BFE3B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CFD3BBE9-59CB-4628-9850-A8D24E52C8F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000466758"/>
      </p:ext>
    </p:extLst>
  </p:cSld>
  <p:clrMapOvr>
    <a:masterClrMapping/>
  </p:clrMapOvr>
</p:sldLayout>
</file>

<file path=ppt/slideLayouts/slideLayout19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83458B-196F-5153-1448-2AFD6F362D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FFECB4-2B4A-A0B0-2D4C-DCC2929BAD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572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A85195C-2B69-E498-4E66-32FC80F388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333D25-A50C-822A-3110-EB01028D67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78955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D6A4A3B-883C-F046-18B9-3C694CBEB17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2E2F4B-6830-CA54-723C-214E327B0CD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082880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7DD13A0-3929-075A-BE94-605984AC509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928C35-B8C5-C435-68B5-CF8518678F3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72909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13E95C7-9296-09F6-00A0-33E291A0C7F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7983356-CF63-2A55-32E7-3C7194DED6B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1180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416FF6-63AC-91C9-9590-C7053422CBE2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41C8C834-0018-4668-B564-DB6C47F12CDF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625855961"/>
      </p:ext>
    </p:extLst>
  </p:cSld>
  <p:clrMapOvr>
    <a:masterClrMapping/>
  </p:clrMapOvr>
</p:sldLayout>
</file>

<file path=ppt/slideLayouts/slideLayout19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23D6DD-EC7A-6EA5-9565-F881CC2F341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03063A-26A6-4673-0748-18A6D6DEBC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662133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C3E9D1F-85FA-4C1C-0070-0C64202FC26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7EC164-7B4A-A496-B756-0A3386831E7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01554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B5E096-A277-28A4-00CA-9D22E3FE35B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18BA90-2864-521D-7940-186DF61090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71013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9208FBD-274D-1D3E-A156-D85B77AF389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D31BE8-8FE3-6BCF-1861-CF91EAD350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08898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A2D02E2-13E8-A427-BC80-88BB87A81D0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4EB1D95-0335-3F01-23F0-12AF000B41F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2769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2B2D27-44E1-65BA-D1CA-DFBD523F83D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069708-8743-1CB3-710D-823B5163965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008143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B6B63C-5D1C-D22D-B6A5-FF6C53350EE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7C95DC5-FAB9-BC07-7656-D5396104C03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88837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F592A-D12F-4356-D7CC-D00C6F6B20F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F7EFC75-D651-6C89-5FBE-1B7EAF17EE1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06280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FF6173-927E-A16E-3A74-3CAAD90BCE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051AA54-BEFA-57F8-275F-025F776DABA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5779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E87309-C681-47B4-EB59-2CD738C65B5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D8A41A-D83B-9B25-6CDE-E6D2DCC344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485022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EFAEE4-477B-D5A9-C571-F3C38D87532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A867A8F-3DEB-C687-4447-B35BD343FA5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28295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2B882D-28A6-8308-1E8B-252E6E01AF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5A7D591-3A0B-E38A-F08B-6111FD56D6B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14679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AB86F38-37F1-6F30-341E-EFA5F9163438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13" y="73153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7D4D6410-1F53-E6EF-C579-75676B07DD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8F318345-CA54-ABB3-AAA7-7B8D4F7834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6DE52467-D59E-4F52-8E16-22334B575F30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813592107"/>
      </p:ext>
    </p:extLst>
  </p:cSld>
  <p:clrMapOvr>
    <a:masterClrMapping/>
  </p:clrMapOvr>
</p:sldLayout>
</file>

<file path=ppt/slideLayouts/slideLayout19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F7AD502-C907-2E14-96F2-26B42CBEFF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216084E-651B-2289-130A-BA2CFC718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C891142F-CE9C-19B3-5EE1-D02FA1A11A4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43DAD39B-0939-C807-C80E-A5F2E3445FF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97D2228-F272-44F2-F9DC-D20B1E6931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7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D422EEB-8D51-87AF-91F4-1EA3BD62DE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7C9ECD6D-778B-4E36-87BB-35371B5E22B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594320447"/>
      </p:ext>
    </p:extLst>
  </p:cSld>
  <p:clrMapOvr>
    <a:masterClrMapping/>
  </p:clrMapOvr>
</p:sldLayout>
</file>

<file path=ppt/slideLayouts/slideLayout19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E1C39A2-9D4B-F894-4C4B-DA57CE7326C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CAAD40C-AA29-C6A0-459B-CE4A6FA820E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68780E2-1843-4414-26C6-747AE9CDFF6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B874D43-B5A1-5FA6-A85C-C837A581A46F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0CA2B2B-9A38-D730-3E2D-1470725F2B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9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558F571-F34A-D3CB-7B49-C92E7909BA2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32FF0FA-2834-61E1-4FA0-2AEAF0D783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495D1DBE-1411-486F-ABB3-43FD14801C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817431782"/>
      </p:ext>
    </p:extLst>
  </p:cSld>
  <p:clrMapOvr>
    <a:masterClrMapping/>
  </p:clrMapOvr>
</p:sldLayout>
</file>

<file path=ppt/slideLayouts/slideLayout19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42A2CB-3435-520F-B485-76F267B7176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577836-5DC4-924D-8D13-A8CB421A7C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55897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F528B-88AF-7EA9-6388-8C20E31CE5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8D7E15-CC74-7283-40D8-AA103DF0B63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53021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9D149CA-6AD3-24C2-81FA-06E0CC7E4BE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B844E52A-BF3F-4153-BD03-BE2A5E5DDF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747167145"/>
      </p:ext>
    </p:extLst>
  </p:cSld>
  <p:clrMapOvr>
    <a:masterClrMapping/>
  </p:clrMapOvr>
</p:sldLayout>
</file>

<file path=ppt/slideLayouts/slideLayout19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91EF9D9-B440-6030-3EE0-4546CF5E4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BE8472-1FBC-4ED7-0281-94B3307D51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22537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8D2DF4-61E3-0701-C534-263ED8D5BB7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C364DA-04AB-266B-9613-36FF3B2E50F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62882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A1ED86-D268-94D7-1050-2DDB9DAE62D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4F7322-0FA9-A3CC-8983-A5476B234C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58359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DBC5EC-C57E-5CD8-C8D6-817F96B1BE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BED5295-6ABF-958B-AA44-2FFB6250EF3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96102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542BCF-04BA-4978-E824-249815C3DE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161282A-E47C-7ECB-249D-1081AFE8D42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09362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F3F5336-8F80-E5A6-F321-66557848AB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661EB9A-6492-F10A-7278-7223AE55158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56177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4A4580-B100-F6B1-D4B6-A0B43DC3FB1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E137A02-9E84-719D-EB82-B99B93814F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5865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20BA76-8613-879E-FEE8-CB8127F3DA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85C421F-247C-A5E3-328D-4E17E4BF59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75050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7979C66-1B2A-E90E-806A-DCA735FE10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256ADB-5171-D12F-92EA-6D84BCAA9A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13486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A15B00-5050-5E41-0B50-5B8FA07741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7CC1CF-CBA1-2C9B-3ECA-8BC378C2E9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22197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E05C666-9659-1BB0-459A-7DAAB72782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21F192-3F8B-39BF-DD47-A5631C3553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36029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1A0D1B4-6982-F298-461A-C576B96747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FC82D8-B778-0E12-903C-3CC660AA31F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5317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E4449A9-4880-D379-3EED-17BDDB912CD6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F71134B-F702-3845-490D-4E7299CEE78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3DECDF5-C645-493A-7779-403AA6D53CF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DC31D7E7-8DB6-4224-88D1-00E8152EFAB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960856227"/>
      </p:ext>
    </p:extLst>
  </p:cSld>
  <p:clrMapOvr>
    <a:masterClrMapping/>
  </p:clrMapOvr>
</p:sldLayout>
</file>

<file path=ppt/slideLayouts/slideLayout19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AA5F1DA-70B1-233D-4E08-F23AF16C87D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0365F5F-D66B-EAA4-0FA1-7E4DB72509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F16DA834-3A19-D65E-4664-6578EE456F4C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2A06CC6-AC1F-B0F4-7E17-940CB018187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43845F2-1C6C-10B6-00F4-F008B37237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8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8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56FACF2-B353-BEFC-30C4-381D4BBEAF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11E6AF2C-6FDB-4486-9447-D6EFDBBC2B18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11475088"/>
      </p:ext>
    </p:extLst>
  </p:cSld>
  <p:clrMapOvr>
    <a:masterClrMapping/>
  </p:clrMapOvr>
</p:sldLayout>
</file>

<file path=ppt/slideLayouts/slideLayout19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1CED3A6-EE39-8C15-CF6F-CB01A452785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0570784-4171-D4D6-ACA5-04BE9E605D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4C2BE52D-0369-EA53-12BB-586BBA4B62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2F78704-0387-7540-E7E9-56B089A91E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C067B85-15E3-01B7-A4F7-F9A750AF95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06F3E6A-8E34-8129-CB9F-D4586AE71F8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91908CB-9223-EEF6-36CC-EA0B050E13C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133546B-A8EE-491E-A85D-A13DCB71EB0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206182263"/>
      </p:ext>
    </p:extLst>
  </p:cSld>
  <p:clrMapOvr>
    <a:masterClrMapping/>
  </p:clrMapOvr>
</p:sldLayout>
</file>

<file path=ppt/slideLayouts/slideLayout19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4FDCD51-4D1D-6773-A1E6-029C19245478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E6C8D340-0AC8-4C0F-8B96-79593A74B9BD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683614318"/>
      </p:ext>
    </p:extLst>
  </p:cSld>
  <p:clrMapOvr>
    <a:masterClrMapping/>
  </p:clrMapOvr>
</p:sldLayout>
</file>

<file path=ppt/slideLayouts/slideLayout19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A017FC2-220F-86ED-9B86-F650206FE2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9158975-624B-BCD5-99B7-14990DC82C4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31573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6B06674-255B-C481-D152-2EAFB78A9B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24F2C39-1B67-CAB7-1C3B-8FADBC98AA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45165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E1F444-0679-5359-EE84-9552EA3B715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749E4D4-DCC6-D8A3-F043-BAB7410AD2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26492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BD0E71-1DFA-279F-15F7-4F74C1FBF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113058A-B68E-D815-97D6-B8FB3CF301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61128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D7381E-E5CC-58C5-5E89-ECF42E31759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23CFB-5167-FBBB-75C4-FC0AEFBBDD0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48934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B99AA-EDC5-2616-4F7F-737C19DA0DF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8396544-5D96-80F6-2B63-49613D64FB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94978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8F2A580-22FE-A63A-B32A-1A2B9CE4257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724346EC-AD20-4611-8F88-9033AE27CCFE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416696077"/>
      </p:ext>
    </p:extLst>
  </p:cSld>
  <p:clrMapOvr>
    <a:masterClrMapping/>
  </p:clrMapOvr>
</p:sldLayout>
</file>

<file path=ppt/slideLayouts/slideLayout19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3F908B-9734-8995-8D3F-D2BA654974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CF2912-F2D7-D9A3-9E3A-47CA76A33E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35001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69BB5CC-503B-2385-7DD4-88A00A4161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B917A1-9CDE-FF59-E5A9-6E66D889E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2855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8C65F8-3FF8-729F-88E7-CF43A7F835A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349234A-ED3B-9BF1-261A-3809128DADC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291777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C241BF1-E1E0-E9F0-30E2-6DC3886254A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0C5979-D77D-6396-DC0D-D95F34D460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64427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71B5963-7D61-E8D0-F18A-49B1A6516F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23BF5C-4340-E300-37BE-E4C2FB68419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46542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94EC088-CE07-9A11-6462-A3387C80599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164384-6B7F-088D-35F3-5F949F5B6A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42777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BB510E-81DF-0F54-E217-D0FDC0392FB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6DC457-A8F0-C0F8-B3A0-354F347CC47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207737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607583-0EDD-74E0-46A1-F98B2FB6AF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C3FCE3-D655-09BF-3965-68F366D8E5D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0275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FD9AC6-6168-BB03-3FA4-A387C07F04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3AD955-F090-0DF2-E338-9BC2A6BE45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97620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7B16FC4-D9D9-4E0F-B45D-834EFBAFF98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302703D-7115-F462-781D-2EE117CA7CA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462933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AF0206-0766-7581-2E35-3661912645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CDFD1D9-4E07-3452-444E-6802572C85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682431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DA8DBD-6E49-89F1-0022-AE36F7C51E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BD759F-8B87-C891-F438-337D33E9BF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49567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A15276C-7335-7955-4D80-3835716A827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2E452CA7-5495-43A1-80AB-A029DC371DC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696394621"/>
      </p:ext>
    </p:extLst>
  </p:cSld>
  <p:clrMapOvr>
    <a:masterClrMapping/>
  </p:clrMapOvr>
</p:sldLayout>
</file>

<file path=ppt/slideLayouts/slideLayout20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C060D09-3016-6A63-C70E-8C0C05C4423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4F6FF1-A310-C4FC-FB7B-F0A1A424B1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410837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AFA7771-3CE8-EEE8-CC31-5C0FC9C6F60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05493E3-BEF9-C641-1522-8A01E4828C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47532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780F4E-BE02-75A2-12CC-39D99CB38CA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450B8F5-FF3E-D262-8EB7-1B2652665D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77425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7B08DD-DE05-C1EC-4469-227C726EE9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A99D34D-EA3E-33EF-0195-C784B627B12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999758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BF5CB6C-51D5-967F-1E4E-860C9EBC41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DDE8CDC-C440-4D38-7EC1-7CBE359A43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78514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928418-E84A-DD05-9870-9F5DB366BB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9BB72C0-BDED-6C3B-3A2C-D318CB599B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82692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BF4029-03A6-6A5D-2B44-494FA6998E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955CCA-B982-E8A2-B81F-4A7A12D87FC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002333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08E8678-7988-FF28-7E1C-099FE21812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6CB255-7213-2370-473F-3ED559B55D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41109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8930E4D-2D69-D9A4-40A8-3F58ADEDC34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4A661704-FC0D-4943-8817-5199E7E5F897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383077705"/>
      </p:ext>
    </p:extLst>
  </p:cSld>
  <p:clrMapOvr>
    <a:masterClrMapping/>
  </p:clrMapOvr>
</p:sldLayout>
</file>

<file path=ppt/slideLayouts/slideLayout20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61B022-CE80-3F7A-38ED-A6DDB01FB9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DFDADA-91C8-CA82-61EA-7093A019246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79746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8268E27-8F38-0D38-5546-0431C54860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8FF2F3E-9C67-D7FB-9D49-C7431EBAD22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03099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BE6D4FA-6998-359C-39D6-D7FD862B363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D7B588-4CF9-F96D-6D2A-FF2BEBB2B2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53431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16634C-1621-7B0C-8406-68CCA8350E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709F06F-1AF5-F884-2E23-E90BD4EB6D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35308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65BF66-69C4-7C11-C2FA-302D252D73B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3FC04EE-FE30-251F-7168-4BAB052ADC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05700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D0F115-1176-F7A7-F1A6-FAD035AE62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8E312C4-90E2-DB45-E456-2CE9D351EF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90040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60CC218-601B-7D30-06CB-0350322964C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9FABBA-168C-04E4-BBC4-9F8E17FC60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38735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E5A3DDD-4323-4B09-2000-120E5FAF11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0F54D0-DB4B-1D46-404C-5AA20B62E1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9664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9E814E2-1B74-20A2-875A-C934A12DA7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54BB2-CAD8-F218-9825-882972B421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41950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7EB82F-349C-D9CE-C798-758DBDE204E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BCD171-4D49-8C1C-E489-49D256EC7B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41487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698A7A-E7D4-7B0E-2470-57EA6D71D7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DF7A8E-0F8F-1464-D1AF-1515F40B298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4449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C29E76-0F4F-4F03-7317-A7D53A3EFB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91A814E-000D-5B72-DC3B-60C7A2B9B61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7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956451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496555-8FA8-0CEC-71B0-059EF7955E7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22D08F-7B94-E60B-887C-2546FFF6963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94366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04D8214-9384-E628-43C8-60B2EB1EB8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56767D-8B51-FE70-E7C8-73BB4BDF06E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63897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BAAA22-9D78-EC79-8C9A-2E7C3847DD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57C2D02-F61A-5885-A50D-2714CAF98A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979535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BB8484-AA34-6E11-2FB2-C03EFDD184E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8BEAB6-7B20-8D9C-CB13-D9929619CF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7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6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3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98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30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96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62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38232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592BE8-F7D8-3557-A8A2-F1FD26E63F4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A95742F-A4AB-35D1-83AD-1038253DEFB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3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0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2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83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05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6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2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6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55849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76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443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76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443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EDE44B2-9F92-4741-35D5-4CCEF5C00C3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defTabSz="514350">
              <a:defRPr sz="300">
                <a:solidFill>
                  <a:srgbClr val="FFFFFF"/>
                </a:solidFill>
              </a:defRPr>
            </a:lvl1pPr>
          </a:lstStyle>
          <a:p>
            <a:fld id="{3296DC84-89D8-4023-9E22-C5FABCA77586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371500217"/>
      </p:ext>
    </p:extLst>
  </p:cSld>
  <p:clrMapOvr>
    <a:masterClrMapping/>
  </p:clrMapOvr>
</p:sldLayout>
</file>

<file path=ppt/slideLayouts/slideLayout20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D8B39C3-0595-CCEF-4112-4D4BD30E8B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5F7A9-2711-5513-8739-5871428424D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3979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ADB5783-72F3-7E05-47F1-7169D8D695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1B4635-F932-69EF-0E65-998FA7B3BA5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00206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14E2BEF-5844-8BE1-974F-AD7DF9951265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5" y="73158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2CD2EE4-A407-DC1C-2F90-8EF04CEBDBA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0DB4A5F-B603-3145-F6D4-78D357E2F21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2F65A649-7AEF-4DAF-87D3-205077FF53A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895899819"/>
      </p:ext>
    </p:extLst>
  </p:cSld>
  <p:clrMapOvr>
    <a:masterClrMapping/>
  </p:clrMapOvr>
</p:sldLayout>
</file>

<file path=ppt/slideLayouts/slideLayout20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7676F1F-D4E8-8A20-4E30-73AA443AAA3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E3756EA-F728-B0CD-C5C1-99F0CB750BB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3335FAF-CF3F-A903-E714-89C728E7AE5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D13D20-CF5A-0F45-AEC5-1E092A3FD73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34579E6-DEF2-6848-AD6D-E4ACFD9186D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9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9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5210F8E6-182E-B6ED-A411-2498177C0F5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73CECA73-696D-4A0C-AF3B-21719B71D3B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113280181"/>
      </p:ext>
    </p:extLst>
  </p:cSld>
  <p:clrMapOvr>
    <a:masterClrMapping/>
  </p:clrMapOvr>
</p:sldLayout>
</file>

<file path=ppt/slideLayouts/slideLayout20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BF41854-1F6C-407B-A10F-F672AC0E580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A5FA1D7-B741-80B9-96F2-58EFC8248FE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4A2C73D-CCA1-C718-826B-A39D9B15889D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54FCFD6D-5679-63D1-EF8B-9B7856FBFE0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73D8AE-CFAE-B65C-1427-0240AF0D66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C56909EC-1C98-D88D-3CFB-7CAE5E4CE58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89F256C-8430-F2CE-25C2-EBF442F76B8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AE47AEB8-9F18-49C1-A371-F2270444A7B4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631241866"/>
      </p:ext>
    </p:extLst>
  </p:cSld>
  <p:clrMapOvr>
    <a:masterClrMapping/>
  </p:clrMapOvr>
</p:sldLayout>
</file>

<file path=ppt/slideLayouts/slideLayout20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7497835-C556-5154-9373-46F6A97A6AC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 defTabSz="514350">
              <a:defRPr>
                <a:solidFill>
                  <a:srgbClr val="FFFFFF"/>
                </a:solidFill>
              </a:defRPr>
            </a:lvl1pPr>
          </a:lstStyle>
          <a:p>
            <a:fld id="{A46E7167-4AF4-45B6-9444-1D8B66375E6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025489766"/>
      </p:ext>
    </p:extLst>
  </p:cSld>
  <p:clrMapOvr>
    <a:masterClrMapping/>
  </p:clrMapOvr>
</p:sldLayout>
</file>

<file path=ppt/slideLayouts/slideLayout20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F109F05-824E-969F-0709-DB5F0C20296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5AF5715-1735-B4B2-364A-AA4D53A46F3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61841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464C65-DC8D-0513-6EFE-0192B7FA44C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B6FE1C-3D43-CA03-6897-F50FB5FC0ED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72601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0F9B34-E9ED-6D0B-E9C5-7D48AB06A51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D531341-1B8B-3662-3769-2717572C823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13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90952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3A8E70CC-4E64-F2CA-DEE8-2B620BF419D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5" y="73158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09E3423-EBE4-E0DA-614C-C3A783AE276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1DD31AE-16A8-6EC5-8D9F-9663708CA8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BD708CC1-8D9E-46B5-93E1-89B06182A6B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842634331"/>
      </p:ext>
    </p:extLst>
  </p:cSld>
  <p:clrMapOvr>
    <a:masterClrMapping/>
  </p:clrMapOvr>
</p:sldLayout>
</file>

<file path=ppt/slideLayouts/slideLayout20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239AEC8-3500-C09E-7B70-ABB317B4AFC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2FEEDF32-4133-7589-C7E9-6F319CB5309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1F1F33D-C8B5-FDF1-AE07-1311ECEC1F6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EE1C594-6511-66F4-1582-572AA96166E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A523CBE9-8E23-969B-FFE0-22D2D659A4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9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9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C98E9B8-8A97-FB6B-A77D-E045A99B083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ACE7CFAD-7ED5-445F-B8DA-083F5A1410F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280143298"/>
      </p:ext>
    </p:extLst>
  </p:cSld>
  <p:clrMapOvr>
    <a:masterClrMapping/>
  </p:clrMapOvr>
</p:sldLayout>
</file>

<file path=ppt/slideLayouts/slideLayout20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9CCB5B4-1530-FA14-A38D-C04E8D32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F9C285B7-6937-8A00-3257-28D6C9A5C4B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41768C0-9CD4-615C-4699-A708DFCE4B9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A3E61714-A4ED-8001-FFE4-CE9E464D33B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21CE9A-4B7A-D0E2-B5C3-B542A08F1CF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8ABB02A-E869-A6D2-8EA0-CD285AD18AF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DA0BC1D2-B228-4873-262D-3CAC5663D7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02806C5C-0B6B-44F3-8D0A-BAFB8745A3EA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467535423"/>
      </p:ext>
    </p:extLst>
  </p:cSld>
  <p:clrMapOvr>
    <a:masterClrMapping/>
  </p:clrMapOvr>
</p:sldLayout>
</file>

<file path=ppt/slideLayouts/slideLayout20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6BE6F83C-6340-26FE-1374-D25291D656F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E59E97AA-29E1-7D43-A9C5-86ECDAFC971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60D73D6C-849B-1BA0-2D19-0672D29A5C4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B874E030-D52F-462A-ADA9-D57FF6F4C58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77229193"/>
      </p:ext>
    </p:extLst>
  </p:cSld>
  <p:clrMapOvr>
    <a:masterClrMapping/>
  </p:clrMapOvr>
</p:sldLayout>
</file>

<file path=ppt/slideLayouts/slideLayout20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F672CDE-4119-1041-A1B1-FF084FA752A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4780473-7BEA-A75B-1538-F33EADF4AC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F992DB90-0797-7BF7-A348-384F77C4A53E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51123FAD-B41B-8969-9B3A-323053DDF8C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5CE024-000E-E0CD-E467-A81732F2B507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4CAB48C-0F80-A5AF-E15C-445CB8E553F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35AA179D-E2B0-4BB7-887A-D18BE44BB0C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983559054"/>
      </p:ext>
    </p:extLst>
  </p:cSld>
  <p:clrMapOvr>
    <a:masterClrMapping/>
  </p:clrMapOvr>
</p:sldLayout>
</file>

<file path=ppt/slideLayouts/slideLayout20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5034A6DF-E574-11F7-A2AD-6899B1F2E5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A3E45751-E51B-771C-8425-1733AC1C67F3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224AE4C-A5AE-0F41-ED5D-57834ED4CFBA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6A443F48-1320-88A9-B077-9889BF7344B3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E811D84-2676-623D-2315-9A014DD254B9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EAE56C1-1890-46C8-1596-A90899437C5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26FC8F20-924B-FB39-1E8C-595ABB0C4F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Franklin Gothic Book" panose="020B0503020102020204" pitchFamily="34" charset="0"/>
              </a:defRPr>
            </a:lvl1pPr>
          </a:lstStyle>
          <a:p>
            <a:fld id="{FEF5C489-553B-4365-A5F2-F0D09375A38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779782992"/>
      </p:ext>
    </p:extLst>
  </p:cSld>
  <p:clrMapOvr>
    <a:masterClrMapping/>
  </p:clrMapOvr>
</p:sldLayout>
</file>

<file path=ppt/slideLayouts/slideLayout20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307C9B-FF87-7964-D4E0-5C825FA165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467108-6873-1885-C89F-7EBD2A9EC4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86770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4E9CFA8E-52FF-891D-C47B-A671DB4242FE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A2F7D5CA-03A7-A1DC-512A-3DFD284264C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3CD30E93-0C4C-F4EF-C741-48D2649A11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0A73348B-53EE-424E-B7F0-640998C8BFD5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77105080"/>
      </p:ext>
    </p:extLst>
  </p:cSld>
  <p:clrMapOvr>
    <a:masterClrMapping/>
  </p:clrMapOvr>
</p:sldLayout>
</file>

<file path=ppt/slideLayouts/slideLayout20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5E0BED6-5450-10EB-ECB8-01FCB8ACC16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90E4C00-0ABC-0AF1-CBA7-3C7B32ABD9D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2A83533C-622D-3B8B-446A-B24C9F48FE3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9B9D04F5-468E-A46B-D109-4EAC8F13688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60D3930-366B-EC7F-A371-1AF57DD22DA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D8F564F-0C54-BDDD-5C32-C02880D8FA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C2004852-BC53-431A-A71B-93108F4C9D8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223804210"/>
      </p:ext>
    </p:extLst>
  </p:cSld>
  <p:clrMapOvr>
    <a:masterClrMapping/>
  </p:clrMapOvr>
</p:sldLayout>
</file>

<file path=ppt/slideLayouts/slideLayout20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84994489-DABC-1DDD-4191-90E77602C12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5D655760-4CAB-991B-345B-2321FEA930A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AB47DD77-F414-4C21-8D94-C797A878105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62D71200-F949-7370-8F8E-0FBF84D2C2EE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5080B01A-2569-B6F9-1327-85430F4B1E4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E3E5EA-96E5-BC5A-3FA1-02E8D6F80A0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390FE574-7846-FF4A-CFD0-2AF2520C077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E4F187B-658E-4AB7-B53E-94E1A2118262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77344352"/>
      </p:ext>
    </p:extLst>
  </p:cSld>
  <p:clrMapOvr>
    <a:masterClrMapping/>
  </p:clrMapOvr>
</p:sldLayout>
</file>

<file path=ppt/slideLayouts/slideLayout20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BBB17A5F-0090-AB36-C21F-4F31CE6BEDE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F6067493-93F7-4939-B389-884B86FD6C15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228399781"/>
      </p:ext>
    </p:extLst>
  </p:cSld>
  <p:clrMapOvr>
    <a:masterClrMapping/>
  </p:clrMapOvr>
</p:sldLayout>
</file>

<file path=ppt/slideLayouts/slideLayout20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EEABB4-B0B3-D700-AC72-B9604F791C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E101DBA-5BA2-2259-591E-2D423D5FD8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08673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BAAA0A1-6EA5-6CC0-46F4-8D571D55B7D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A160A-27B1-3BFC-90C4-9C07E89B7F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67525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5C0B5B5-C91D-675B-C5AF-7A27C7244B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CA9C913-95C8-A870-FC22-32E25E5E055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9887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342764-AB03-F28E-4FB9-B9B644E6CF7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E58C5E-F93D-A2E7-6872-EAC2944A79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37764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9F6104-8CAB-7926-04BE-DEDFE69011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A3DE8-5C17-C805-8B14-38B41ED74C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78483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C59FFE-D23A-897E-18BF-2476C545FA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12CCCD-956F-8FA8-E70B-A6F43A6D5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83517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05B418F0-0FEA-9BDC-4003-987B7AAD314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BC778600-6C19-4911-B568-19626184D0F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4029907999"/>
      </p:ext>
    </p:extLst>
  </p:cSld>
  <p:clrMapOvr>
    <a:masterClrMapping/>
  </p:clrMapOvr>
</p:sldLayout>
</file>

<file path=ppt/slideLayouts/slideLayout20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27E974C-588D-7222-A835-5EE10FB4E4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48A541-B31B-9C81-4F89-145F4BD6A1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91711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3FE78BE-A163-9C2F-F411-0BAAE7E5210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5EE7F6-65B2-42CA-0A65-0AEED5B9C6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67152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A6303C-A33B-D5D3-E119-2BBCD3BA65B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6E32BD9-A087-6087-DAA5-1B8765FF416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99612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D68A4AC-9F51-4D0F-808C-154676DC0F8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21FA6B-B5F2-96F7-25A8-79B0E2A018F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46647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7B6AF9-502D-2DEB-F996-DAD3864910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139BB5-3FFF-C34F-25AE-FE171135E52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10619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7442C8-0C45-F810-834D-CCBF2E2BE5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066D22-4B9B-0F04-07CF-DCB334182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13390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849602-A205-4B0B-B36A-75C3A1AE0E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7861FBF-981E-22A9-0F3B-34E6487E605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3262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C11DA9D-E53A-A3B0-C011-7465F60894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A7F03F-7541-7A65-8869-E7A63C771C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39414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DE787E-C757-336F-78C5-31D60C67CF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9B9A40-9F20-9EB5-7537-6787C59DDAE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327308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1FCFC8-2C0A-F84C-A31D-F3E6324A6B8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FD36C64-FA7C-E388-D84D-32041EAF8AB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05483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E6D4B0C-A61F-5AB9-7E6B-E6082316578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58D6FCF-82F7-25F6-CC30-7E96162F206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59516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CB9F9A7-3C30-4445-471D-69AB92EBD38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2CCD1A3-C985-A1A1-EE6A-C45B539C704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68190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C881A06-CB34-9BB0-C91E-795C0BCE147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89719A3A-4187-4FAD-B042-5EA5F2BA610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298251383"/>
      </p:ext>
    </p:extLst>
  </p:cSld>
  <p:clrMapOvr>
    <a:masterClrMapping/>
  </p:clrMapOvr>
</p:sldLayout>
</file>

<file path=ppt/slideLayouts/slideLayout20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EA478B-C042-E616-9355-FB4DDF65589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201E8CB-715A-FEE3-10D7-E54C57F600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72971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A86FA89-CB16-A1A8-529A-D868608DB3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5B4B0E9-E90C-D1C6-3E1E-8DB159D400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84407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E4AF35-5702-BF2E-925B-6C2BB7FEB2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2490DA5-DF67-8D59-4D7B-45FA414D52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90178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5A5311-2B84-2316-820D-2EB9709E57D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BD10E42-5FA1-8BAA-812E-5C1AEE3B37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595101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07F731B-DE1F-46CE-0811-ECBD8BC50F4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CDA71A5-6B2C-A09E-B1B4-8C4301B2E19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65414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D9845B-0C1D-5291-F778-8C7BA727E2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016B31-A955-4522-F8DD-212D08D466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10891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D864C5-618F-5E6E-EC30-727C3D6A89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D0A752-8AD5-36BA-C5DE-EF1F6FFE51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24510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BC0EC7-0367-248E-B543-C22925C5CDF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F41B1C-DF7D-DD58-F77C-69E67972334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72913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491C32B-CC2A-FB5A-D806-A6496222639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450">
                <a:solidFill>
                  <a:srgbClr val="FFFFFF"/>
                </a:solidFill>
              </a:defRPr>
            </a:lvl1pPr>
          </a:lstStyle>
          <a:p>
            <a:fld id="{63D3BCE9-44FD-4350-B74D-9AE7C0BAB7B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360588587"/>
      </p:ext>
    </p:extLst>
  </p:cSld>
  <p:clrMapOvr>
    <a:masterClrMapping/>
  </p:clrMapOvr>
</p:sldLayout>
</file>

<file path=ppt/slideLayouts/slideLayout20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57781B-485D-C275-7CE8-D696CCC473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62E6A5-CDFB-787C-77F8-A8387E8CE00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205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E4A49D5-064C-011E-5A9D-5FD92C0E47C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C34DB3B-F2AC-534D-9B10-F32553979AB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54305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DC36179-9B9B-B07B-F653-90583969B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2E16B3F-F030-214B-A887-5929EAC2256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20479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55A313-16AE-AB37-1D95-B13B3BB598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199A9E5-EB7B-1BD8-3851-59B26CD07AE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63029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B2ED750-BC23-AE65-886C-0EA7722538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2F4EFFF-8C5F-E5EB-A52C-9033A8F8F1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799299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432E55E-F500-44B4-7C30-67F5FD7D48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8BB8A1F-DD94-2735-49AE-666FDF877C4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40787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50598-24E2-B332-D0FE-EC968D1BEF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0102260-9E76-E631-3F2A-E8BC20F70C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09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21639EC-12C0-8618-94F0-EC368665F4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BB7D234-D49C-39A9-49A5-93F76974A46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64818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2CF7453-EC0F-D061-0A6C-B215713406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6D34FB7-CEE6-3502-F271-AC73542248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20739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6F4532E-9D98-954C-E8F3-5DA28348A7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14C2545-89F3-FE6C-BF70-DCC953C2274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57752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658D55-0B49-DDE3-1EAF-541A1FA9F5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2158CD-0D1E-0A78-D60D-80A0D5766C4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77040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23228FD-6941-C906-0B23-726567ADEEF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5A00AC5-7A04-65F3-2D82-08BBC0E11FC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65606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FF881C8-B4BA-D381-97AF-3C70841FDE7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80FAE66-1F73-3EC6-B9AB-68E8BE54D9B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60352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4F0638A-6DD6-000E-125B-2BAB09EBA8B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3EA1D6-861B-8FEB-88EE-E3D94D62146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61821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B0B1B0-1FED-1255-5A09-027BEF91D59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11F195D-4FE8-73ED-1534-44C80420A56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3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08960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D151687-00AF-CF8C-DDB7-0C8B2FA1909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724FC20-276A-0899-F358-243114D31EC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285216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227D18CF-5923-35A0-D4F8-2995747884A2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5" y="73158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D7A09347-6302-D891-883C-C59B1A860C9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701985-113C-A7F0-7AB0-283C8245D3D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D316475B-E874-48FB-BFCF-0AE41D8ED31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437191055"/>
      </p:ext>
    </p:extLst>
  </p:cSld>
  <p:clrMapOvr>
    <a:masterClrMapping/>
  </p:clrMapOvr>
</p:sldLayout>
</file>

<file path=ppt/slideLayouts/slideLayout20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9E32FE6-9E5E-0754-4F08-1A3314C4BCF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96F5D58E-2F55-E581-B958-E19ED9A7388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4522B0D6-45BF-B479-435A-4B775C129E5F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4713B0A3-7354-DB8F-EDDB-481A618D3E2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3AB32F69-71F4-7296-39EE-631058E9873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9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9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10C1285D-D0EF-30D9-7006-6BB24D2A59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C61FA60-149E-4F4B-8051-08B6B5DC93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3406565757"/>
      </p:ext>
    </p:extLst>
  </p:cSld>
  <p:clrMapOvr>
    <a:masterClrMapping/>
  </p:clrMapOvr>
</p:sldLayout>
</file>

<file path=ppt/slideLayouts/slideLayout20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C71CF6D0-9B60-A535-0E87-997D2E200E1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44ECF73-E900-0DCF-9D29-7EB2CA30484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8135F603-5182-9B14-2F4F-1C7309553DB1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293F77F-4CDE-BA5B-581A-EB51DC0A009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4262C47D-784E-F3F9-4F20-F3909195A46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8C086CA2-C869-0DDE-181C-5B3A2C03C5C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E2A6FE81-C089-67EE-A5EB-B0E92F7E124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CF543F"/>
                </a:solidFill>
                <a:latin typeface="Franklin Gothic Book" panose="020B0503020102020204" pitchFamily="34" charset="0"/>
              </a:defRPr>
            </a:lvl1pPr>
          </a:lstStyle>
          <a:p>
            <a:fld id="{A098F3E3-8F8D-4860-910E-D4D9027B01F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872748130"/>
      </p:ext>
    </p:extLst>
  </p:cSld>
  <p:clrMapOvr>
    <a:masterClrMapping/>
  </p:clrMapOvr>
</p:sldLayout>
</file>

<file path=ppt/slideLayouts/slideLayout20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BBA98D43-F4B6-835C-E4E8-C1C69D4910E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5" y="73158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9BAC5A98-F809-3539-C953-EC2AE42E128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08CEBF2-12C5-20C8-3F6D-7252DCFBF59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E60D23EE-3FF9-452F-9FE4-044BAAFA536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80444965"/>
      </p:ext>
    </p:extLst>
  </p:cSld>
  <p:clrMapOvr>
    <a:masterClrMapping/>
  </p:clrMapOvr>
</p:sldLayout>
</file>

<file path=ppt/slideLayouts/slideLayout20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361AA770-40EC-6E31-DFCA-988BA64B76A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6A81A700-E823-34C6-D299-B0861810E8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203877F6-D39B-5990-E4C8-C26702C5099A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5677211-FF49-090C-A4F4-BE8D8668824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6EA64AD8-AB5A-B5DF-17FB-DBAD1AE293F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9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9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09AB3ABC-D8AD-06BD-5CD8-DABD646487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922B59D8-C719-4297-82D6-9DF58453BDB3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4044831084"/>
      </p:ext>
    </p:extLst>
  </p:cSld>
  <p:clrMapOvr>
    <a:masterClrMapping/>
  </p:clrMapOvr>
</p:sldLayout>
</file>

<file path=ppt/slideLayouts/slideLayout20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68A459EA-75AD-CE7E-F14A-EB5DD979C52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49AA4474-7D31-070E-E913-002DE1F92E98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63023549-0A94-2E45-DAD4-A45A0F6FFAD7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E8785513-2102-63FC-60F8-D329ED2DFD1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D6DA006B-07AE-31BA-8573-4224152B8C65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29EDD559-21FE-C8E4-AA89-9343B0CE0A3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C1D5D536-D889-A778-308B-43A80195235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898989"/>
                </a:solidFill>
                <a:latin typeface="Franklin Gothic Book" panose="020B0503020102020204" pitchFamily="34" charset="0"/>
              </a:defRPr>
            </a:lvl1pPr>
          </a:lstStyle>
          <a:p>
            <a:fld id="{AB9955EB-0E86-479A-8F0F-58884506AC5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89937248"/>
      </p:ext>
    </p:extLst>
  </p:cSld>
  <p:clrMapOvr>
    <a:masterClrMapping/>
  </p:clrMapOvr>
</p:sldLayout>
</file>

<file path=ppt/slideLayouts/slideLayout20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 descr="&quot;&quot;">
            <a:extLst>
              <a:ext uri="{FF2B5EF4-FFF2-40B4-BE49-F238E27FC236}">
                <a16:creationId xmlns:a16="http://schemas.microsoft.com/office/drawing/2014/main" id="{FC1D6097-EC61-76DB-974A-1D092BDF9FB0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lIns="51435" tIns="25718" rIns="51435" bIns="25718"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5" y="731583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0E17B3B6-C16A-7DAB-0C43-D26C258543D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22DD5C3A-46DE-8972-A3CD-71A1A3F45EB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127CD033-C1C6-4BD0-BF1A-7759DCA87F96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730997762"/>
      </p:ext>
    </p:extLst>
  </p:cSld>
  <p:clrMapOvr>
    <a:masterClrMapping/>
  </p:clrMapOvr>
</p:sldLayout>
</file>

<file path=ppt/slideLayouts/slideLayout2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2D5583F5-F768-A1E9-B5F0-49DEC271745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6824773-DA7F-F485-FE44-44562145E11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 descr="&quot;&quot;">
            <a:extLst>
              <a:ext uri="{FF2B5EF4-FFF2-40B4-BE49-F238E27FC236}">
                <a16:creationId xmlns:a16="http://schemas.microsoft.com/office/drawing/2014/main" id="{DA0E2466-A43C-0506-BA51-2401B2CB86F9}"/>
              </a:ext>
            </a:extLst>
          </p:cNvPr>
          <p:cNvSpPr/>
          <p:nvPr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9" name="Image 5" descr="&quot;&quot;">
            <a:extLst>
              <a:ext uri="{FF2B5EF4-FFF2-40B4-BE49-F238E27FC236}">
                <a16:creationId xmlns:a16="http://schemas.microsoft.com/office/drawing/2014/main" id="{F0216E8E-7F34-96D1-2DA4-8995E9A7DD4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B571789F-03B5-5CDA-965B-978F01CD1AD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9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9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F4392AF1-6F36-822D-531C-E32CA3D646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39F0E06A-06CF-4EAA-850E-5910457AA46D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989857548"/>
      </p:ext>
    </p:extLst>
  </p:cSld>
  <p:clrMapOvr>
    <a:masterClrMapping/>
  </p:clrMapOvr>
</p:sldLayout>
</file>

<file path=ppt/slideLayouts/slideLayout2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 descr="&quot;&quot;">
            <a:extLst>
              <a:ext uri="{FF2B5EF4-FFF2-40B4-BE49-F238E27FC236}">
                <a16:creationId xmlns:a16="http://schemas.microsoft.com/office/drawing/2014/main" id="{B98C9D96-10BE-A328-3058-E0892BFBD159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994454A5-AD7A-330E-1519-2C60DD6FD34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 descr="&quot;&quot;">
            <a:extLst>
              <a:ext uri="{FF2B5EF4-FFF2-40B4-BE49-F238E27FC236}">
                <a16:creationId xmlns:a16="http://schemas.microsoft.com/office/drawing/2014/main" id="{CCBA135A-D2F5-D3D6-21D3-DD5761071589}"/>
              </a:ext>
            </a:extLst>
          </p:cNvPr>
          <p:cNvSpPr/>
          <p:nvPr userDrawn="1"/>
        </p:nvSpPr>
        <p:spPr>
          <a:xfrm>
            <a:off x="1290638" y="-3175"/>
            <a:ext cx="1287462" cy="1720850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sp>
        <p:nvSpPr>
          <p:cNvPr id="5" name="Image 5" descr="&quot;&quot;">
            <a:extLst>
              <a:ext uri="{FF2B5EF4-FFF2-40B4-BE49-F238E27FC236}">
                <a16:creationId xmlns:a16="http://schemas.microsoft.com/office/drawing/2014/main" id="{BE113517-E05D-67D2-5362-AC82D032E91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>
              <a:defRPr/>
            </a:pPr>
            <a:endParaRPr lang="en-US" sz="1013" dirty="0">
              <a:solidFill>
                <a:prstClr val="black"/>
              </a:solidFill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820AC1D5-8538-7913-7D78-02E8DDC34BED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7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3DD1CC6-ACAE-4A35-93FF-E69680ED470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07A2B7CC-A76F-5E9E-9DF4-DB2D747CABA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rgbClr val="4590B8"/>
                </a:solidFill>
                <a:latin typeface="Franklin Gothic Book" panose="020B0503020102020204" pitchFamily="34" charset="0"/>
              </a:defRPr>
            </a:lvl1pPr>
          </a:lstStyle>
          <a:p>
            <a:fld id="{B567E3F0-CD0C-4267-B661-DE07BC13348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18278166"/>
      </p:ext>
    </p:extLst>
  </p:cSld>
  <p:clrMapOvr>
    <a:masterClrMapping/>
  </p:clrMapOvr>
</p:sldLayout>
</file>

<file path=ppt/slideLayouts/slideLayout2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19ADD26-C48E-094F-B970-C75615ACEE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E2DA14-30EC-B9BD-6979-3E4ECB89C0F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586306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92203167"/>
      </p:ext>
    </p:extLst>
  </p:cSld>
  <p:clrMapOvr>
    <a:masterClrMapping/>
  </p:clrMapOvr>
</p:sldLayout>
</file>

<file path=ppt/slideLayouts/slideLayout2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BB30C-C627-3FDD-A864-64D8045852E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749074C-B6C4-B7FD-049C-9B8FDB0920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34359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521E7E-3667-F2AD-704B-6046E0E8AE3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547FCC5-3C30-4F2F-7A12-FAC84D562DA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56882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AE177CC-10DD-C3DB-AD01-BAC3E8BD716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1E9283-85FB-5153-DF78-F6F7383F83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9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872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FEE6928-221E-12A7-3D99-EF77A7630BC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14220EE-2EFA-4EE7-2DE8-FA66227A819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7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6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3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98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30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96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62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87430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32147-97FE-2631-DCC7-901905200F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F87521-D659-D837-AB1B-DF73395B01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633" b="0">
                <a:solidFill>
                  <a:schemeClr val="tx1"/>
                </a:solidFill>
                <a:latin typeface="Georgia" pitchFamily="18" charset="0"/>
              </a:defRPr>
            </a:lvl1pPr>
            <a:lvl2pPr marL="14460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28922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43383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72305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86766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0122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156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633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734567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635229581"/>
      </p:ext>
    </p:extLst>
  </p:cSld>
  <p:clrMapOvr>
    <a:masterClrMapping/>
  </p:clrMapOvr>
  <p:transition spd="slow"/>
</p:sldLayout>
</file>

<file path=ppt/slideLayouts/slideLayout2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76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443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76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443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DD9EFFA3-05A5-AB32-642F-F99F6DD86AA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defTabSz="514350">
              <a:defRPr sz="300">
                <a:solidFill>
                  <a:srgbClr val="FFFFFF"/>
                </a:solidFill>
              </a:defRPr>
            </a:lvl1pPr>
          </a:lstStyle>
          <a:p>
            <a:fld id="{A0CDBC8A-B1EA-4B4C-AC9C-617C7B0B25A8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938166324"/>
      </p:ext>
    </p:extLst>
  </p:cSld>
  <p:clrMapOvr>
    <a:masterClrMapping/>
  </p:clrMapOvr>
</p:sldLayout>
</file>

<file path=ppt/slideLayouts/slideLayout2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65CD12B-66E3-9648-6B06-FC1C9DC8DD6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CC34F69-9013-173A-E809-2665DC4000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547797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C02D4B-0F1A-AD9A-2A5D-CB37E11160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6EF81F3-70F9-2699-5D92-AAFED90D1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79670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8039501-B345-5DA3-11B2-6C2EDEAD9619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1250A6A-ABE5-0C6D-E892-D701A0E65BE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D35E076E-4244-FE0A-5402-D1BE64C611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B3EF4F56-D984-47F5-ADC7-44B22B4639B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845136279"/>
      </p:ext>
    </p:extLst>
  </p:cSld>
  <p:clrMapOvr>
    <a:masterClrMapping/>
  </p:clrMapOvr>
</p:sldLayout>
</file>

<file path=ppt/slideLayouts/slideLayout2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5FEAF47-8EA8-9F00-53FE-FBB1A156EC82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D5B1E96D-CD47-7122-60FD-C237BBE493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EBB06D8D-99EE-766D-CB87-9B6E7759DAB3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66FD50D-9A05-85F8-FA52-2396223BAF19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FE1A2593-78CD-B190-6A1C-80EC2E8238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8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8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4E3DCA24-786D-7840-6222-4D9E83E6350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8467B31E-742C-467F-A165-B5419A1D8C6B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684930763"/>
      </p:ext>
    </p:extLst>
  </p:cSld>
  <p:clrMapOvr>
    <a:masterClrMapping/>
  </p:clrMapOvr>
</p:sldLayout>
</file>

<file path=ppt/slideLayouts/slideLayout2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60327A4-71E5-60A6-818D-4EE38F028B5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A9A3F3A-14AB-DA5C-C76E-649DEBC8420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1D78E029-2947-CDC4-3162-F34922DE3DFA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1AB5519-9118-2455-4B1F-6169487EC31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6D298FBA-D8D2-E346-E403-2B309F315C5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6B595C4D-AEBA-072C-3B09-E353A71FF6A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D9FBB5B-7D57-091B-6B10-8312F7F862E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C95E13E3-2FC2-4D44-A30C-90F4A0F70127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520430345"/>
      </p:ext>
    </p:extLst>
  </p:cSld>
  <p:clrMapOvr>
    <a:masterClrMapping/>
  </p:clrMapOvr>
</p:sldLayout>
</file>

<file path=ppt/slideLayouts/slideLayout2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966C9C2C-3146-EA0E-26F6-6EA53936D70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 defTabSz="514350">
              <a:defRPr>
                <a:solidFill>
                  <a:srgbClr val="FFFFFF"/>
                </a:solidFill>
              </a:defRPr>
            </a:lvl1pPr>
          </a:lstStyle>
          <a:p>
            <a:fld id="{82EFC18C-D3D8-4E34-81A9-A560ECFE4D6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728352323"/>
      </p:ext>
    </p:extLst>
  </p:cSld>
  <p:clrMapOvr>
    <a:masterClrMapping/>
  </p:clrMapOvr>
</p:sldLayout>
</file>

<file path=ppt/slideLayouts/slideLayout2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AB454F7-7A9E-827C-E448-14531A9E90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A21987D-F8CF-11D8-4E2B-34723E831C0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98595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F5852AF-5E5C-B676-3520-55C4D659EB5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7997584-BA40-80ED-1C1C-BF1D8581FF1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62825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CF1C9FA-00D0-7918-6111-1E13E8BB21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3467CBC-16B6-B77C-29E3-14C41288FAB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1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14018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F1B6C582-4170-7B32-5BC6-1B6623FB35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/>
          <a:lstStyle>
            <a:lvl1pPr>
              <a:defRPr sz="1013"/>
            </a:lvl1pPr>
            <a:lvl2pPr>
              <a:defRPr sz="900"/>
            </a:lvl2pPr>
            <a:lvl3pPr>
              <a:defRPr sz="788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B923E5B2-6E92-5AE0-0942-9F3EBF935E1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FF7CCC4B-0F7D-9924-1C5D-8B6AD2692E7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F508596F-84FE-4066-8F51-AF78AC98EE09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453324074"/>
      </p:ext>
    </p:extLst>
  </p:cSld>
  <p:clrMapOvr>
    <a:masterClrMapping/>
  </p:clrMapOvr>
</p:sldLayout>
</file>

<file path=ppt/slideLayouts/slideLayout2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70AAA86A-6453-3653-65A9-904905119446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BF704D23-8523-94B0-6ECD-BA9DDAB6D5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92AA7FC6-CE32-C758-D90E-AACCEA8216D8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6455A456-3857-0CA4-CFB2-064DC13382F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E784FD-F644-F1B3-34E8-D6D5818201F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8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013" b="0" cap="all" baseline="0">
                <a:latin typeface="+mj-lt"/>
                <a:cs typeface="Arial" panose="020B0604020202020204" pitchFamily="34" charset="0"/>
              </a:defRPr>
            </a:lvl1pPr>
            <a:lvl2pPr marL="257175" indent="0">
              <a:buNone/>
              <a:defRPr sz="1125" b="1"/>
            </a:lvl2pPr>
            <a:lvl3pPr marL="514350" indent="0">
              <a:buNone/>
              <a:defRPr sz="1013" b="1"/>
            </a:lvl3pPr>
            <a:lvl4pPr marL="771525" indent="0">
              <a:buNone/>
              <a:defRPr sz="900" b="1"/>
            </a:lvl4pPr>
            <a:lvl5pPr marL="1028700" indent="0">
              <a:buNone/>
              <a:defRPr sz="900" b="1"/>
            </a:lvl5pPr>
            <a:lvl6pPr marL="1285875" indent="0">
              <a:buNone/>
              <a:defRPr sz="900" b="1"/>
            </a:lvl6pPr>
            <a:lvl7pPr marL="1543050" indent="0">
              <a:buNone/>
              <a:defRPr sz="900" b="1"/>
            </a:lvl7pPr>
            <a:lvl8pPr marL="1800225" indent="0">
              <a:buNone/>
              <a:defRPr sz="900" b="1"/>
            </a:lvl8pPr>
            <a:lvl9pPr marL="2057400" indent="0">
              <a:buNone/>
              <a:defRPr sz="9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8" y="2877312"/>
            <a:ext cx="2676113" cy="3684588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CCF99168-CAF6-E2F3-D245-4F144F18DD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514350">
              <a:defRPr/>
            </a:lvl1pPr>
          </a:lstStyle>
          <a:p>
            <a:fld id="{CB1EA013-F879-4598-9C63-CF99F225A2D1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2598114839"/>
      </p:ext>
    </p:extLst>
  </p:cSld>
  <p:clrMapOvr>
    <a:masterClrMapping/>
  </p:clrMapOvr>
</p:sldLayout>
</file>

<file path=ppt/slideLayouts/slideLayout2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A252DF65-7314-0211-AC46-9A8297D90C4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B51E6C20-EADF-6BFB-AF5B-517CADAA81C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B842AAD-5D99-98EF-E920-787F0D3777DC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</p:spPr>
        <p:txBody>
          <a:bodyPr anchor="ctr"/>
          <a:lstStyle/>
          <a:p>
            <a:pPr>
              <a:defRPr/>
            </a:pPr>
            <a:endParaRPr lang="x-none" sz="1013"/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7A74BBA7-8B73-E588-2AA1-7DBC6DB7873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257175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1013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ED91894-08DE-D28C-2B58-B97CE0FEDB7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/>
          <a:lstStyle>
            <a:lvl1pPr>
              <a:defRPr sz="844"/>
            </a:lvl1pPr>
            <a:lvl2pPr>
              <a:defRPr sz="731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1A4589B-91B6-A21F-9C89-06A68F863A1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5143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9A672916-3E82-BAD9-C189-8026D2B44C7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514350">
              <a:defRPr/>
            </a:lvl1pPr>
          </a:lstStyle>
          <a:p>
            <a:fld id="{E7BABE78-260B-487F-B766-85EB8B54DAFE}" type="slidenum">
              <a:rPr lang="en-US" altLang="x-none"/>
              <a:pPr/>
              <a:t>‹#›</a:t>
            </a:fld>
            <a:endParaRPr lang="en-US" altLang="x-none"/>
          </a:p>
        </p:txBody>
      </p:sp>
    </p:spTree>
    <p:extLst>
      <p:ext uri="{BB962C8B-B14F-4D97-AF65-F5344CB8AC3E}">
        <p14:creationId xmlns:p14="http://schemas.microsoft.com/office/powerpoint/2010/main" val="1782821061"/>
      </p:ext>
    </p:extLst>
  </p:cSld>
  <p:clrMapOvr>
    <a:masterClrMapping/>
  </p:clrMapOvr>
</p:sldLayout>
</file>

<file path=ppt/slideLayouts/slideLayout2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73556068"/>
      </p:ext>
    </p:extLst>
  </p:cSld>
  <p:clrMapOvr>
    <a:masterClrMapping/>
  </p:clrMapOvr>
  <p:transition spd="slow"/>
</p:sldLayout>
</file>

<file path=ppt/slideLayouts/slideLayout2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170590316"/>
      </p:ext>
    </p:extLst>
  </p:cSld>
  <p:clrMapOvr>
    <a:masterClrMapping/>
  </p:clrMapOvr>
</p:sldLayout>
</file>

<file path=ppt/slideLayouts/slideLayout2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4A14CAE-A0D0-E50C-8356-6975727CCAE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139FA8B-1D26-DAB0-07F1-AB96ADDCF9D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0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24667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837688399"/>
      </p:ext>
    </p:extLst>
  </p:cSld>
  <p:clrMapOvr>
    <a:masterClrMapping/>
  </p:clrMapOvr>
  <p:transition spd="slow"/>
</p:sldLayout>
</file>

<file path=ppt/slideLayouts/slideLayout2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36261601"/>
      </p:ext>
    </p:extLst>
  </p:cSld>
  <p:clrMapOvr>
    <a:masterClrMapping/>
  </p:clrMapOvr>
</p:sldLayout>
</file>

<file path=ppt/slideLayouts/slideLayout2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266607D-D563-B148-BE2B-B01E8523CCA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36C5A-157A-CA81-8D3D-C1CBF7FF2AF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2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957985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92030011"/>
      </p:ext>
    </p:extLst>
  </p:cSld>
  <p:clrMapOvr>
    <a:masterClrMapping/>
  </p:clrMapOvr>
  <p:transition spd="slow"/>
</p:sldLayout>
</file>

<file path=ppt/slideLayouts/slideLayout2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15083693"/>
      </p:ext>
    </p:extLst>
  </p:cSld>
  <p:clrMapOvr>
    <a:masterClrMapping/>
  </p:clrMapOvr>
</p:sldLayout>
</file>

<file path=ppt/slideLayouts/slideLayout2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3DFC4B4-88A0-97FE-7453-54D12D5C389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31333F6-E9C2-3AF4-5E84-8C6D49E0E1D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26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286926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0E00345-6354-2ABE-ED2D-D724BC1D5F9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3AFD86-C27D-1132-B205-3EF3F0A2E14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4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38024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19147C1-B444-FD15-01BB-FDA1F52FFD3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B8C3164-C6C8-2842-BF83-BF1F1179D48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31"/>
            <a:ext cx="6180224" cy="1470025"/>
          </a:xfrm>
        </p:spPr>
        <p:txBody>
          <a:bodyPr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/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38385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595907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972716004"/>
      </p:ext>
    </p:extLst>
  </p:cSld>
  <p:clrMapOvr>
    <a:masterClrMapping/>
  </p:clrMapOvr>
</p:sldLayout>
</file>

<file path=ppt/slideLayouts/slideLayout2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8874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82960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51319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368418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4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0399062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757922734"/>
      </p:ext>
    </p:extLst>
  </p:cSld>
  <p:clrMapOvr>
    <a:masterClrMapping/>
  </p:clrMapOvr>
  <p:transition spd="slow"/>
</p:sldLayout>
</file>

<file path=ppt/slideLayouts/slideLayout2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4" y="618954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070219"/>
      </p:ext>
    </p:extLst>
  </p:cSld>
  <p:clrMapOvr>
    <a:masterClrMapping/>
  </p:clrMapOvr>
</p:sldLayout>
</file>

<file path=ppt/slideLayouts/slideLayout2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475792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9714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25511092"/>
      </p:ext>
    </p:extLst>
  </p:cSld>
  <p:clrMapOvr>
    <a:masterClrMapping/>
  </p:clrMapOvr>
</p:sldLayout>
</file>

<file path=ppt/slideLayouts/slideLayout2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37644478"/>
      </p:ext>
    </p:extLst>
  </p:cSld>
  <p:clrMapOvr>
    <a:masterClrMapping/>
  </p:clrMapOvr>
</p:sldLayout>
</file>

<file path=ppt/slideLayouts/slideLayout2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14117884"/>
      </p:ext>
    </p:extLst>
  </p:cSld>
  <p:clrMapOvr>
    <a:masterClrMapping/>
  </p:clrMapOvr>
</p:sldLayout>
</file>

<file path=ppt/slideLayouts/slideLayout2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4" y="618954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7311434"/>
      </p:ext>
    </p:extLst>
  </p:cSld>
  <p:clrMapOvr>
    <a:masterClrMapping/>
  </p:clrMapOvr>
</p:sldLayout>
</file>

<file path=ppt/slideLayouts/slideLayout2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47737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69988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1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4071756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60853220"/>
      </p:ext>
    </p:extLst>
  </p:cSld>
  <p:clrMapOvr>
    <a:masterClrMapping/>
  </p:clrMapOvr>
</p:sldLayout>
</file>

<file path=ppt/slideLayouts/slideLayout2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15318178"/>
      </p:ext>
    </p:extLst>
  </p:cSld>
  <p:clrMapOvr>
    <a:masterClrMapping/>
  </p:clrMapOvr>
</p:sldLayout>
</file>

<file path=ppt/slideLayouts/slideLayout2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48638209"/>
      </p:ext>
    </p:extLst>
  </p:cSld>
  <p:clrMapOvr>
    <a:masterClrMapping/>
  </p:clrMapOvr>
</p:sldLayout>
</file>

<file path=ppt/slideLayouts/slideLayout2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53886973"/>
      </p:ext>
    </p:extLst>
  </p:cSld>
  <p:clrMapOvr>
    <a:masterClrMapping/>
  </p:clrMapOvr>
</p:sldLayout>
</file>

<file path=ppt/slideLayouts/slideLayout2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68301009"/>
      </p:ext>
    </p:extLst>
  </p:cSld>
  <p:clrMapOvr>
    <a:masterClrMapping/>
  </p:clrMapOvr>
</p:sldLayout>
</file>

<file path=ppt/slideLayouts/slideLayout2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42216189"/>
      </p:ext>
    </p:extLst>
  </p:cSld>
  <p:clrMapOvr>
    <a:masterClrMapping/>
  </p:clrMapOvr>
</p:sldLayout>
</file>

<file path=ppt/slideLayouts/slideLayout2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06259432"/>
      </p:ext>
    </p:extLst>
  </p:cSld>
  <p:clrMapOvr>
    <a:masterClrMapping/>
  </p:clrMapOvr>
</p:sldLayout>
</file>

<file path=ppt/slideLayouts/slideLayout2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57543159"/>
      </p:ext>
    </p:extLst>
  </p:cSld>
  <p:clrMapOvr>
    <a:masterClrMapping/>
  </p:clrMapOvr>
</p:sldLayout>
</file>

<file path=ppt/slideLayouts/slideLayout2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08647376"/>
      </p:ext>
    </p:extLst>
  </p:cSld>
  <p:clrMapOvr>
    <a:masterClrMapping/>
  </p:clrMapOvr>
</p:sldLayout>
</file>

<file path=ppt/slideLayouts/slideLayout2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635234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128819636"/>
      </p:ext>
    </p:extLst>
  </p:cSld>
  <p:clrMapOvr>
    <a:masterClrMapping/>
  </p:clrMapOvr>
</p:sldLayout>
</file>

<file path=ppt/slideLayouts/slideLayout2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586714012"/>
      </p:ext>
    </p:extLst>
  </p:cSld>
  <p:clrMapOvr>
    <a:masterClrMapping/>
  </p:clrMapOvr>
  <p:transition spd="slow"/>
</p:sldLayout>
</file>

<file path=ppt/slideLayouts/slideLayout2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1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027574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3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7408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7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03360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71257616"/>
      </p:ext>
    </p:extLst>
  </p:cSld>
  <p:clrMapOvr>
    <a:masterClrMapping/>
  </p:clrMapOvr>
</p:sldLayout>
</file>

<file path=ppt/slideLayouts/slideLayout2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52365012"/>
      </p:ext>
    </p:extLst>
  </p:cSld>
  <p:clrMapOvr>
    <a:masterClrMapping/>
  </p:clrMapOvr>
</p:sldLayout>
</file>

<file path=ppt/slideLayouts/slideLayout2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74280767"/>
      </p:ext>
    </p:extLst>
  </p:cSld>
  <p:clrMapOvr>
    <a:masterClrMapping/>
  </p:clrMapOvr>
</p:sldLayout>
</file>

<file path=ppt/slideLayouts/slideLayout2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2153380"/>
      </p:ext>
    </p:extLst>
  </p:cSld>
  <p:clrMapOvr>
    <a:masterClrMapping/>
  </p:clrMapOvr>
</p:sldLayout>
</file>

<file path=ppt/slideLayouts/slideLayout2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72405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61133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862353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690746750"/>
      </p:ext>
    </p:extLst>
  </p:cSld>
  <p:clrMapOvr>
    <a:masterClrMapping/>
  </p:clrMapOvr>
</p:sldLayout>
</file>

<file path=ppt/slideLayouts/slideLayout2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67259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841264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502095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828173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4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668838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025573637"/>
      </p:ext>
    </p:extLst>
  </p:cSld>
  <p:clrMapOvr>
    <a:masterClrMapping/>
  </p:clrMapOvr>
  <p:transition spd="slow"/>
</p:sldLayout>
</file>

<file path=ppt/slideLayouts/slideLayout2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4" y="618954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3932054"/>
      </p:ext>
    </p:extLst>
  </p:cSld>
  <p:clrMapOvr>
    <a:masterClrMapping/>
  </p:clrMapOvr>
</p:sldLayout>
</file>

<file path=ppt/slideLayouts/slideLayout2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6158439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24712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36605523"/>
      </p:ext>
    </p:extLst>
  </p:cSld>
  <p:clrMapOvr>
    <a:masterClrMapping/>
  </p:clrMapOvr>
</p:sldLayout>
</file>

<file path=ppt/slideLayouts/slideLayout2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81791204"/>
      </p:ext>
    </p:extLst>
  </p:cSld>
  <p:clrMapOvr>
    <a:masterClrMapping/>
  </p:clrMapOvr>
</p:sldLayout>
</file>

<file path=ppt/slideLayouts/slideLayout2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4066835"/>
      </p:ext>
    </p:extLst>
  </p:cSld>
  <p:clrMapOvr>
    <a:masterClrMapping/>
  </p:clrMapOvr>
</p:sldLayout>
</file>

<file path=ppt/slideLayouts/slideLayout2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4" y="6189540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630221"/>
      </p:ext>
    </p:extLst>
  </p:cSld>
  <p:clrMapOvr>
    <a:masterClrMapping/>
  </p:clrMapOvr>
</p:sldLayout>
</file>

<file path=ppt/slideLayouts/slideLayout2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50747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21775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1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2720655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05534974"/>
      </p:ext>
    </p:extLst>
  </p:cSld>
  <p:clrMapOvr>
    <a:masterClrMapping/>
  </p:clrMapOvr>
</p:sldLayout>
</file>

<file path=ppt/slideLayouts/slideLayout2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05367053"/>
      </p:ext>
    </p:extLst>
  </p:cSld>
  <p:clrMapOvr>
    <a:masterClrMapping/>
  </p:clrMapOvr>
</p:sldLayout>
</file>

<file path=ppt/slideLayouts/slideLayout2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83145796"/>
      </p:ext>
    </p:extLst>
  </p:cSld>
  <p:clrMapOvr>
    <a:masterClrMapping/>
  </p:clrMapOvr>
</p:sldLayout>
</file>

<file path=ppt/slideLayouts/slideLayout2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64823219"/>
      </p:ext>
    </p:extLst>
  </p:cSld>
  <p:clrMapOvr>
    <a:masterClrMapping/>
  </p:clrMapOvr>
</p:sldLayout>
</file>

<file path=ppt/slideLayouts/slideLayout2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98281112"/>
      </p:ext>
    </p:extLst>
  </p:cSld>
  <p:clrMapOvr>
    <a:masterClrMapping/>
  </p:clrMapOvr>
</p:sldLayout>
</file>

<file path=ppt/slideLayouts/slideLayout2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96825207"/>
      </p:ext>
    </p:extLst>
  </p:cSld>
  <p:clrMapOvr>
    <a:masterClrMapping/>
  </p:clrMapOvr>
</p:sldLayout>
</file>

<file path=ppt/slideLayouts/slideLayout2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14781143"/>
      </p:ext>
    </p:extLst>
  </p:cSld>
  <p:clrMapOvr>
    <a:masterClrMapping/>
  </p:clrMapOvr>
</p:sldLayout>
</file>

<file path=ppt/slideLayouts/slideLayout2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13982098"/>
      </p:ext>
    </p:extLst>
  </p:cSld>
  <p:clrMapOvr>
    <a:masterClrMapping/>
  </p:clrMapOvr>
</p:sldLayout>
</file>

<file path=ppt/slideLayouts/slideLayout2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80961420"/>
      </p:ext>
    </p:extLst>
  </p:cSld>
  <p:clrMapOvr>
    <a:masterClrMapping/>
  </p:clrMapOvr>
</p:sldLayout>
</file>

<file path=ppt/slideLayouts/slideLayout2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04367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791397036"/>
      </p:ext>
    </p:extLst>
  </p:cSld>
  <p:clrMapOvr>
    <a:masterClrMapping/>
  </p:clrMapOvr>
</p:sldLayout>
</file>

<file path=ppt/slideLayouts/slideLayout2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087527687"/>
      </p:ext>
    </p:extLst>
  </p:cSld>
  <p:clrMapOvr>
    <a:masterClrMapping/>
  </p:clrMapOvr>
  <p:transition spd="slow"/>
</p:sldLayout>
</file>

<file path=ppt/slideLayouts/slideLayout2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1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318333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3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79884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67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116211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1465130"/>
      </p:ext>
    </p:extLst>
  </p:cSld>
  <p:clrMapOvr>
    <a:masterClrMapping/>
  </p:clrMapOvr>
</p:sldLayout>
</file>

<file path=ppt/slideLayouts/slideLayout2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7523405"/>
      </p:ext>
    </p:extLst>
  </p:cSld>
  <p:clrMapOvr>
    <a:masterClrMapping/>
  </p:clrMapOvr>
</p:sldLayout>
</file>

<file path=ppt/slideLayouts/slideLayout2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00455412"/>
      </p:ext>
    </p:extLst>
  </p:cSld>
  <p:clrMapOvr>
    <a:masterClrMapping/>
  </p:clrMapOvr>
</p:sldLayout>
</file>

<file path=ppt/slideLayouts/slideLayout22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0880376"/>
      </p:ext>
    </p:extLst>
  </p:cSld>
  <p:clrMapOvr>
    <a:masterClrMapping/>
  </p:clrMapOvr>
</p:sldLayout>
</file>

<file path=ppt/slideLayouts/slideLayout2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99588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3199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537105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795449604"/>
      </p:ext>
    </p:extLst>
  </p:cSld>
  <p:clrMapOvr>
    <a:masterClrMapping/>
  </p:clrMapOvr>
</p:sldLayout>
</file>

<file path=ppt/slideLayouts/slideLayout2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90438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1294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046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806995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64097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92782855"/>
      </p:ext>
    </p:extLst>
  </p:cSld>
  <p:clrMapOvr>
    <a:masterClrMapping/>
  </p:clrMapOvr>
  <p:transition spd="slow"/>
</p:sldLayout>
</file>

<file path=ppt/slideLayouts/slideLayout22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4901383"/>
      </p:ext>
    </p:extLst>
  </p:cSld>
  <p:clrMapOvr>
    <a:masterClrMapping/>
  </p:clrMapOvr>
</p:sldLayout>
</file>

<file path=ppt/slideLayouts/slideLayout2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18876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16975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89080682"/>
      </p:ext>
    </p:extLst>
  </p:cSld>
  <p:clrMapOvr>
    <a:masterClrMapping/>
  </p:clrMapOvr>
</p:sldLayout>
</file>

<file path=ppt/slideLayouts/slideLayout2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87170273"/>
      </p:ext>
    </p:extLst>
  </p:cSld>
  <p:clrMapOvr>
    <a:masterClrMapping/>
  </p:clrMapOvr>
</p:sldLayout>
</file>

<file path=ppt/slideLayouts/slideLayout2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53100794"/>
      </p:ext>
    </p:extLst>
  </p:cSld>
  <p:clrMapOvr>
    <a:masterClrMapping/>
  </p:clrMapOvr>
</p:sldLayout>
</file>

<file path=ppt/slideLayouts/slideLayout22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8242476"/>
      </p:ext>
    </p:extLst>
  </p:cSld>
  <p:clrMapOvr>
    <a:masterClrMapping/>
  </p:clrMapOvr>
</p:sldLayout>
</file>

<file path=ppt/slideLayouts/slideLayout22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13651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84830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771634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41894650"/>
      </p:ext>
    </p:extLst>
  </p:cSld>
  <p:clrMapOvr>
    <a:masterClrMapping/>
  </p:clrMapOvr>
</p:sldLayout>
</file>

<file path=ppt/slideLayouts/slideLayout2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14477275"/>
      </p:ext>
    </p:extLst>
  </p:cSld>
  <p:clrMapOvr>
    <a:masterClrMapping/>
  </p:clrMapOvr>
</p:sldLayout>
</file>

<file path=ppt/slideLayouts/slideLayout2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96246599"/>
      </p:ext>
    </p:extLst>
  </p:cSld>
  <p:clrMapOvr>
    <a:masterClrMapping/>
  </p:clrMapOvr>
</p:sldLayout>
</file>

<file path=ppt/slideLayouts/slideLayout2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93171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65228940"/>
      </p:ext>
    </p:extLst>
  </p:cSld>
  <p:clrMapOvr>
    <a:masterClrMapping/>
  </p:clrMapOvr>
</p:sldLayout>
</file>

<file path=ppt/slideLayouts/slideLayout22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014764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708518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5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035336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1425683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900070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506" smtClean="0">
                <a:solidFill>
                  <a:schemeClr val="bg1"/>
                </a:solidFill>
              </a:defRPr>
            </a:lvl1pPr>
          </a:lstStyle>
          <a:p>
            <a:fld id="{817179DE-9BF3-494C-804F-0C7C90AC8700}" type="slidenum">
              <a:rPr lang="ru-RU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727310"/>
      </p:ext>
    </p:extLst>
  </p:cSld>
  <p:clrMapOvr>
    <a:masterClrMapping/>
  </p:clrMapOvr>
</p:sldLayout>
</file>

<file path=ppt/slideLayouts/slideLayout2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757605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6082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64151221"/>
      </p:ext>
    </p:extLst>
  </p:cSld>
  <p:clrMapOvr>
    <a:masterClrMapping/>
  </p:clrMapOvr>
</p:sldLayout>
</file>

<file path=ppt/slideLayouts/slideLayout2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44114652"/>
      </p:ext>
    </p:extLst>
  </p:cSld>
  <p:clrMapOvr>
    <a:masterClrMapping/>
  </p:clrMapOvr>
</p:sldLayout>
</file>

<file path=ppt/slideLayouts/slideLayout2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79383211"/>
      </p:ext>
    </p:extLst>
  </p:cSld>
  <p:clrMapOvr>
    <a:masterClrMapping/>
  </p:clrMapOvr>
</p:sldLayout>
</file>

<file path=ppt/slideLayouts/slideLayout2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52098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0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6904124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049256206"/>
      </p:ext>
    </p:extLst>
  </p:cSld>
  <p:clrMapOvr>
    <a:masterClrMapping/>
  </p:clrMapOvr>
  <p:transition spd="slow"/>
</p:sldLayout>
</file>

<file path=ppt/slideLayouts/slideLayout2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3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34236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52644997"/>
      </p:ext>
    </p:extLst>
  </p:cSld>
  <p:clrMapOvr>
    <a:masterClrMapping/>
  </p:clrMapOvr>
</p:sldLayout>
</file>

<file path=ppt/slideLayouts/slideLayout2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68626399"/>
      </p:ext>
    </p:extLst>
  </p:cSld>
  <p:clrMapOvr>
    <a:masterClrMapping/>
  </p:clrMapOvr>
</p:sldLayout>
</file>

<file path=ppt/slideLayouts/slideLayout2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0856304"/>
      </p:ext>
    </p:extLst>
  </p:cSld>
  <p:clrMapOvr>
    <a:masterClrMapping/>
  </p:clrMapOvr>
</p:sldLayout>
</file>

<file path=ppt/slideLayouts/slideLayout22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502" y="6189536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0959460"/>
      </p:ext>
    </p:extLst>
  </p:cSld>
  <p:clrMapOvr>
    <a:masterClrMapping/>
  </p:clrMapOvr>
</p:sldLayout>
</file>

<file path=ppt/slideLayouts/slideLayout2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601587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15067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7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953661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85871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96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74353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80" y="6189492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3957257"/>
      </p:ext>
    </p:extLst>
  </p:cSld>
  <p:clrMapOvr>
    <a:masterClrMapping/>
  </p:clrMapOvr>
</p:sldLayout>
</file>

<file path=ppt/slideLayouts/slideLayout2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18503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4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10938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4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48561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03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6786609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552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4850006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/>
          <p:cNvPicPr>
            <a:picLocks noChangeAspect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544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F116D0F-87BC-1B09-6B50-17ABCF70FD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729016-7CD4-7E7A-5B2A-272F42025A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856702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0FF7CF-5EC9-96A2-A49A-882B2B437C3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153D247-BA04-BE55-8E3B-CBBC187519C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87220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4675DE-0852-F4A6-973A-4BF7300A1D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A045DB5-4BD6-9E28-8DC7-D1028DD4825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41497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361460D-771C-5A64-35AE-947AED5C0F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71BB83-63A4-DF11-F60B-5C8434D89DF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63057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A4060C-48DD-DBC1-990E-BA2984CF9C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346C3BC-27E0-B41B-E6AC-A21288193FC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031569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5B31CE9-0AF3-BF88-AFF5-5F7BEF1098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DE6E2D8-5109-460A-4793-1151E74E0EF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34091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D92B51E0-69C6-9527-243A-8CA15E67F0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12" y="73153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C309DB60-B5A4-5036-3ECD-04CB6E0FD31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819E675-5C02-41C2-3650-A8238A1915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AA826B20-8BC0-4AC2-8BDE-59E6040B96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6446049"/>
      </p:ext>
    </p:extLst>
  </p:cSld>
  <p:clrMapOvr>
    <a:masterClrMapping/>
  </p:clrMapOvr>
</p:sldLayout>
</file>

<file path=ppt/slideLayouts/slideLayout2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49EE4E8-60F8-334C-2267-86F2BE1D579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A89F3E98-15C1-D2AF-977C-3EA4BC04548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DF87EA8C-E8D9-17D1-C958-DE48D704D830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9F3D0CD-1BCB-1BFA-4ED2-D562C133140B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E6E81282-8B96-DEFC-A7B5-CBEF5860D9C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16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1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D51830EF-ADA6-FD04-DF93-46F20740B9C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F9023B1A-93B8-4D39-8AC3-24002F7488E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898069"/>
      </p:ext>
    </p:extLst>
  </p:cSld>
  <p:clrMapOvr>
    <a:masterClrMapping/>
  </p:clrMapOvr>
</p:sldLayout>
</file>

<file path=ppt/slideLayouts/slideLayout2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44C164E-590A-C62C-AC15-70FB5B60568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CC96A84-1020-B084-BEF2-35BC70C116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BEBA7F9-40D0-5968-4FBB-47D651772E10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E025C780-8242-B95D-E567-CBBEC386D150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eorgia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3C0EE4EA-BCEA-772D-0BC9-9B242C2121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39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7F618C1-0C9B-9EA4-B957-1023A7D149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1A2B2C6E-D7C3-7FC8-C6C1-629E029C9AE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33F3191-EFB6-401C-848D-D289E1EDD7C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456294"/>
      </p:ext>
    </p:extLst>
  </p:cSld>
  <p:clrMapOvr>
    <a:masterClrMapping/>
  </p:clrMapOvr>
</p:sldLayout>
</file>

<file path=ppt/slideLayouts/slideLayout2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EEAE62-48CC-9E89-A046-61FC7E6B84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705AE0-BFC5-5186-DA51-D1838C25F5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21621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8F5C8E-E8CB-BBB8-FE07-75CB24B6CB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BE787E6-2754-4E79-7244-05146A6B74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95254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8EC5F4D-E17F-3DA3-D679-086ED7F6455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D662C3B3-6DB4-411F-B624-7E6B0248871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723649281"/>
      </p:ext>
    </p:extLst>
  </p:cSld>
  <p:clrMapOvr>
    <a:masterClrMapping/>
  </p:clrMapOvr>
</p:sldLayout>
</file>

<file path=ppt/slideLayouts/slideLayout2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A6A245-EECE-9A22-D0D0-4DB75C65000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3657942-4107-3062-628C-8A2BBD6C159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22785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6A518A3-5049-B2EC-E9EE-1EC4E6B0F14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4900A38-1CC9-5D54-44A5-3BF6DD4FA3C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05795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4C88D2D-71D4-D159-C1DF-61A2F1F449D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D4CC250-144E-B3A9-F749-411B02A41C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8502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CE84766-C85A-340B-4BF4-C870291D0FC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01D1A0-4CD0-1B50-2495-279100670A6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569182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33E9165-56E1-1FEE-C6C1-BF334F6246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3ADFDF-85F3-0DDD-4240-83CA359097A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46119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7742D99-5A64-A14C-D047-EA257B2446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FE50EF7-2FF6-4285-101D-88CCD509693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95197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F5DF680-E526-6A36-FFBF-FE3934F519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E724600-E265-029D-EADE-EE624B81964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768688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F24F99D-6B1B-6775-2805-0FE83DB25C0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0BC3AB0-E90B-81DD-BF9B-11ABC99916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691973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C7EEFF-CED2-B86F-BBC1-43CD331B91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071E459-DC7F-80BA-FC48-35B9361F18A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41804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8EFC7C3-8E90-860D-BDE0-A00079E3E15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874F22A-2FD2-D700-7316-3BD57E52B06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538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87C31C-44BE-5629-F475-90E8DA246B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DBA602-87C2-CA67-0BF1-0AE37822D7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192385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06D6FBD-113B-FCE7-1C86-FAC6B7ABC6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DDA9B75-C14E-9E53-D47A-5B895B3BED9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16968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7F56DE0B-2EA9-5992-3DD3-83E09FC3BD3F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842A3F51-DF51-412F-B343-0E6452FB79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0BD4493B-F075-F6CD-D29D-B05CC8F99FA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CAB4A61-D867-4309-930B-E7462CC568C7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4149852"/>
      </p:ext>
    </p:extLst>
  </p:cSld>
  <p:clrMapOvr>
    <a:masterClrMapping/>
  </p:clrMapOvr>
</p:sldLayout>
</file>

<file path=ppt/slideLayouts/slideLayout2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29A6B44-E206-7D97-09B3-967E17130E04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1E5BF357-2F86-B62A-101F-310F8DCAA8E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2570AE-5C78-50E6-8F2A-28C683DD4955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AA53D3D0-4F18-AC99-A872-FAC4BBBBAA2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7813AAD6-B982-1325-3328-CBFDF040147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29FCCB73-9B0C-AEFD-D948-4C942090C8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5B849AD6-A442-49E9-880A-9D52AC051BE4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2484466"/>
      </p:ext>
    </p:extLst>
  </p:cSld>
  <p:clrMapOvr>
    <a:masterClrMapping/>
  </p:clrMapOvr>
</p:sldLayout>
</file>

<file path=ppt/slideLayouts/slideLayout2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CECB5AE-C632-A58A-AFE8-FD6FD826576E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7B10494-4397-4AB7-C700-81D1AD4E72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8D237EF8-FBDA-5391-D52E-DCEB711018D6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>
              <a:gd name="T0" fmla="*/ 82785 w 1716115"/>
              <a:gd name="T1" fmla="*/ 0 h 1720853"/>
              <a:gd name="T2" fmla="*/ 1287397 w 1716115"/>
              <a:gd name="T3" fmla="*/ 1627148 h 1720853"/>
              <a:gd name="T4" fmla="*/ 70039 w 1716115"/>
              <a:gd name="T5" fmla="*/ 0 h 1720853"/>
              <a:gd name="T6" fmla="*/ 12745 w 1716115"/>
              <a:gd name="T7" fmla="*/ 0 h 1720853"/>
              <a:gd name="T8" fmla="*/ 1287461 w 1716115"/>
              <a:gd name="T9" fmla="*/ 1720850 h 1720853"/>
              <a:gd name="T10" fmla="*/ 140139 w 1716115"/>
              <a:gd name="T11" fmla="*/ 0 h 1720853"/>
              <a:gd name="T12" fmla="*/ 1287457 w 1716115"/>
              <a:gd name="T13" fmla="*/ 1516498 h 1720853"/>
              <a:gd name="T14" fmla="*/ 140139 w 1716115"/>
              <a:gd name="T15" fmla="*/ 0 h 1720853"/>
              <a:gd name="T16" fmla="*/ 222924 w 1716115"/>
              <a:gd name="T17" fmla="*/ 0 h 1720853"/>
              <a:gd name="T18" fmla="*/ 1287461 w 1716115"/>
              <a:gd name="T19" fmla="*/ 1439921 h 1720853"/>
              <a:gd name="T20" fmla="*/ 280216 w 1716115"/>
              <a:gd name="T21" fmla="*/ 0 h 1720853"/>
              <a:gd name="T22" fmla="*/ 1287397 w 1716115"/>
              <a:gd name="T23" fmla="*/ 1329182 h 1720853"/>
              <a:gd name="T24" fmla="*/ 1287461 w 1716115"/>
              <a:gd name="T25" fmla="*/ 1346306 h 1720853"/>
              <a:gd name="T26" fmla="*/ 350317 w 1716115"/>
              <a:gd name="T27" fmla="*/ 0 h 1720853"/>
              <a:gd name="T28" fmla="*/ 1287458 w 1716115"/>
              <a:gd name="T29" fmla="*/ 1235571 h 1720853"/>
              <a:gd name="T30" fmla="*/ 350317 w 1716115"/>
              <a:gd name="T31" fmla="*/ 0 h 1720853"/>
              <a:gd name="T32" fmla="*/ 433099 w 1716115"/>
              <a:gd name="T33" fmla="*/ 0 h 1720853"/>
              <a:gd name="T34" fmla="*/ 1287457 w 1716115"/>
              <a:gd name="T35" fmla="*/ 1158989 h 1720853"/>
              <a:gd name="T36" fmla="*/ 490394 w 1716115"/>
              <a:gd name="T37" fmla="*/ 0 h 1720853"/>
              <a:gd name="T38" fmla="*/ 1287397 w 1716115"/>
              <a:gd name="T39" fmla="*/ 1048253 h 1720853"/>
              <a:gd name="T40" fmla="*/ 1287461 w 1716115"/>
              <a:gd name="T41" fmla="*/ 1065378 h 1720853"/>
              <a:gd name="T42" fmla="*/ 560498 w 1716115"/>
              <a:gd name="T43" fmla="*/ 0 h 1720853"/>
              <a:gd name="T44" fmla="*/ 1287462 w 1716115"/>
              <a:gd name="T45" fmla="*/ 954642 h 1720853"/>
              <a:gd name="T46" fmla="*/ 560498 w 1716115"/>
              <a:gd name="T47" fmla="*/ 0 h 1720853"/>
              <a:gd name="T48" fmla="*/ 643277 w 1716115"/>
              <a:gd name="T49" fmla="*/ 0 h 1720853"/>
              <a:gd name="T50" fmla="*/ 1287457 w 1716115"/>
              <a:gd name="T51" fmla="*/ 878060 h 1720853"/>
              <a:gd name="T52" fmla="*/ 700572 w 1716115"/>
              <a:gd name="T53" fmla="*/ 0 h 1720853"/>
              <a:gd name="T54" fmla="*/ 1287461 w 1716115"/>
              <a:gd name="T55" fmla="*/ 767326 h 1720853"/>
              <a:gd name="T56" fmla="*/ 1287461 w 1716115"/>
              <a:gd name="T57" fmla="*/ 784450 h 1720853"/>
              <a:gd name="T58" fmla="*/ 770671 w 1716115"/>
              <a:gd name="T59" fmla="*/ 0 h 1720853"/>
              <a:gd name="T60" fmla="*/ 1287458 w 1716115"/>
              <a:gd name="T61" fmla="*/ 673715 h 1720853"/>
              <a:gd name="T62" fmla="*/ 770671 w 1716115"/>
              <a:gd name="T63" fmla="*/ 0 h 1720853"/>
              <a:gd name="T64" fmla="*/ 853458 w 1716115"/>
              <a:gd name="T65" fmla="*/ 0 h 1720853"/>
              <a:gd name="T66" fmla="*/ 1287462 w 1716115"/>
              <a:gd name="T67" fmla="*/ 597133 h 1720853"/>
              <a:gd name="T68" fmla="*/ 910749 w 1716115"/>
              <a:gd name="T69" fmla="*/ 0 h 1720853"/>
              <a:gd name="T70" fmla="*/ 1287457 w 1716115"/>
              <a:gd name="T71" fmla="*/ 486397 h 1720853"/>
              <a:gd name="T72" fmla="*/ 1287457 w 1716115"/>
              <a:gd name="T73" fmla="*/ 503522 h 1720853"/>
              <a:gd name="T74" fmla="*/ 980853 w 1716115"/>
              <a:gd name="T75" fmla="*/ 0 h 1720853"/>
              <a:gd name="T76" fmla="*/ 1287462 w 1716115"/>
              <a:gd name="T77" fmla="*/ 392783 h 1720853"/>
              <a:gd name="T78" fmla="*/ 980853 w 1716115"/>
              <a:gd name="T79" fmla="*/ 0 h 1720853"/>
              <a:gd name="T80" fmla="*/ 1063632 w 1716115"/>
              <a:gd name="T81" fmla="*/ 0 h 1720853"/>
              <a:gd name="T82" fmla="*/ 1287457 w 1716115"/>
              <a:gd name="T83" fmla="*/ 316206 h 1720853"/>
              <a:gd name="T84" fmla="*/ 1120927 w 1716115"/>
              <a:gd name="T85" fmla="*/ 0 h 1720853"/>
              <a:gd name="T86" fmla="*/ 1287457 w 1716115"/>
              <a:gd name="T87" fmla="*/ 205556 h 1720853"/>
              <a:gd name="T88" fmla="*/ 1120927 w 1716115"/>
              <a:gd name="T89" fmla="*/ 0 h 17208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46B1637-6141-35F1-C131-0927C1E1732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9F089957-7794-8890-7F4D-D4DCBAE3A7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F63A630-7D9D-1FD0-35C9-CE7E4B86171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86DBB6A-CCFB-F390-7147-B97AC3FE1D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fld id="{8FE16106-991F-44B3-A287-B68ADEEAA51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0442486"/>
      </p:ext>
    </p:extLst>
  </p:cSld>
  <p:clrMapOvr>
    <a:masterClrMapping/>
  </p:clrMapOvr>
</p:sldLayout>
</file>

<file path=ppt/slideLayouts/slideLayout22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7AA9DC0-6E4C-85B0-2FCD-75D617B08D7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42AA6686-3725-43ED-9F95-F5A1ED9FD70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850508171"/>
      </p:ext>
    </p:extLst>
  </p:cSld>
  <p:clrMapOvr>
    <a:masterClrMapping/>
  </p:clrMapOvr>
</p:sldLayout>
</file>

<file path=ppt/slideLayouts/slideLayout2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46FD762-5E43-79A1-7B1B-712F409AC0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F062A96-819E-A875-B233-6D860B7EA0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46676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BD5F7CF-72BF-467D-141E-BA89262CA6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B57297F-4719-DCA7-1022-65E822A8D4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398749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7A6A452-9157-EF45-E327-16321829449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15C0E53-CEB6-1083-0DCA-08ADB2D329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11520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742F153-BEF3-83AB-8BE1-4B90026887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385DEF-8845-4A6E-DF12-9F30555FEE9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148392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36FFE89-AD12-F9DD-FFEF-1AC044DA835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274C531-B46D-043F-4FD5-BA15519493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34499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F943869-46DF-1CEB-E8A0-64D3B32687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EC5DE50-8253-0E2B-96EF-90B6EF5867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86686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A7D0C4CF-1765-F45C-0895-EA25841BBF2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AB513265-4DD6-4FE7-8E57-1A15B52828BB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255670558"/>
      </p:ext>
    </p:extLst>
  </p:cSld>
  <p:clrMapOvr>
    <a:masterClrMapping/>
  </p:clrMapOvr>
</p:sldLayout>
</file>

<file path=ppt/slideLayouts/slideLayout23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532812B-0A36-802E-6418-5D2CA81931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EB98201-E6DD-10F7-C827-9787C16C347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844311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91D7AD9-B8BF-5F09-9FBD-8E67A5B740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BA4762D-764C-21C2-1414-DC776937B8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51854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6212CF7-C757-1C8B-4788-3B89ADC5F7A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C8831ED-C653-01AE-8129-4B898B2E649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008726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8E15602-C7C7-EA95-AF2D-AC394F674D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650E40C-43BB-BEBA-079D-3E6B0C3C25B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3886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AD5605-5459-0487-D638-FBBE34A296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859A30A-5AAC-C10F-1ACC-FA62F97BA62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10545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1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DB3193D-9D26-E9FE-9FED-B2393E41664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31B998-8C35-2979-C1EA-7D744CED79F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29534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B1C3E8B-19CD-A89D-B7AC-26CD372F44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A1E0527-254F-48DA-2A93-761B143EB04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27363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95972B-A4B0-75B6-1099-7B00AB8613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85EA6B3-D7EE-5F91-D89C-A981768A08E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797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43708F2-E829-9757-3CAB-331079DE90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8A5A87C-DF0E-1138-9A3F-0983D7845C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88985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5A347F4-48EA-370C-BF03-8CE1C239112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A00A66-72A0-72E9-F0DE-E2A33D16E74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65316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7B56361-6744-E675-DD64-4DE600A3DE7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2E28FF-F4B9-FBC8-57DE-D17C541F587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3707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EB0EED5-4F65-A255-FF94-EEDAA4EC44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4B3DF65-AE40-4F0C-CD12-A866452625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77812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703081CB-0E33-748C-2C8E-4DEC609AB0E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635E76C2-B3B0-4C22-B034-DC1DED26E732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97207170"/>
      </p:ext>
    </p:extLst>
  </p:cSld>
  <p:clrMapOvr>
    <a:masterClrMapping/>
  </p:clrMapOvr>
</p:sldLayout>
</file>

<file path=ppt/slideLayouts/slideLayout23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4730F8-7EF1-295C-6321-DAA72CFC7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2FB2F95-38B0-1E64-544D-579A04B7A3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30942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91055B-8121-15B4-0DAA-6E8A891088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E01A1BB-E867-2F46-E306-DE604CD294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40012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2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ED1E4B-44AF-D264-CA0E-E8A0506985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EF4F0EB-F58E-CE44-E3A7-CB5577B14F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71087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0E44547-9A11-744B-DE73-586E0E62DF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0EECB7F-D9A6-005D-2B5E-79028356C3F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27492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039B116-380F-8C66-2571-02375EFC6B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948513-B1CA-64C3-E4E6-416BDF2E45C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563938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D54B5D5-898A-7B38-21BE-4309C488405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A6EC19C-9F4B-5B66-2812-91D478BB9AE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538820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A86646C-D95C-923D-8F8A-BBE1A45B815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4A3AD1-FA5D-0A4C-5EBB-9D1EFE5250E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231228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3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D049B2-0023-1B95-A3A3-63AA0E19A73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DEB79C3-0672-7E23-FBFD-95C836194A1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5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C881C1C4-6181-EB3A-14E0-7E6661E772E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6061B1D8-6B48-4204-A365-C54660B6242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293951180"/>
      </p:ext>
    </p:extLst>
  </p:cSld>
  <p:clrMapOvr>
    <a:masterClrMapping/>
  </p:clrMapOvr>
</p:sldLayout>
</file>

<file path=ppt/slideLayouts/slideLayout23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3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07E526A-67C7-1FE3-B728-C513F4434D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D666AF1-D0D5-D8B1-2EB6-103AC673B0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123779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D823597-E336-3BF8-5D85-D3BE2D44DD7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82435C-919E-AF17-8071-F3250A2064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757108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32FF937-10C4-2B55-F4C2-EE16486D86B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E469D7F-D5E1-C6BC-6068-132B2C5FE30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97895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3E2B253-42FE-505F-00DF-42D45BC4DD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E955C1B-CC86-C79A-BAAC-842CE946DBB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35633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15E66D4-86EF-77D2-2705-145FE2AE982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8BFD4C-DD38-D047-5387-1C158CCDF15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591976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3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099226E-E7D0-7E19-4F8C-663BC7C9DC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09EA6A0-D0D4-482B-C322-2344BEEFDD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292093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52ED7D5-6E4D-C161-F16E-F829879CBA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032869-CF49-741C-E268-A95E915CC36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276677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708F5A2-6786-B7C0-4963-6C579891E1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6C87CE4-62F4-D4EC-0CD0-1CA2DE8E6C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13651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4427FFD-7CB5-2C3D-D5DA-7ECDE454B4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DAB0F95-B3C5-E52F-5807-CDE7A56CFF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223159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44D015-44CA-724E-DCEC-D7A893CD15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56FBD38-9BA5-F9C7-E30D-B2CA55C6AFB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183581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77D448B-EA1F-0C3B-80BA-28EA5F2402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205A74-F8AA-2513-52B3-83D34825B5D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440113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1034FA6-9FAA-B974-417F-CD9BD6CA549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418DC65-39D6-2FBF-FC80-09BD1F80F48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181738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B09900F-09C0-8D80-0F2A-A1B6A66807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C3D2B36-36A9-277B-8030-955A966F9C3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027804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84198-D572-4E6B-D7B8-BC0313D026E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E62E699-7E4A-EBCA-A3E1-C36C546A2B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57400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99ABD77-32CA-D243-2A47-5BCFB41069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CDD5368-8D4F-D70C-27F0-292A57ACB3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92567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950E61-D140-DF1E-FA13-55DF9D11D8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6BA14E27-D455-AF4D-60BD-4A402FBB35D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7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589895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860599E-B2A0-BCCB-8EAB-92CF6F60D6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2EDC414-EBBB-0B2E-36A7-52744523D2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29558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43C4EEC4-FC8F-138F-C74D-A1620CC33F85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defTabSz="685800" eaLnBrk="0" hangingPunct="0">
              <a:defRPr sz="45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F4243960-92C3-4618-BEA2-C097D58A41D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106207828"/>
      </p:ext>
    </p:extLst>
  </p:cSld>
  <p:clrMapOvr>
    <a:masterClrMapping/>
  </p:clrMapOvr>
</p:sldLayout>
</file>

<file path=ppt/slideLayouts/slideLayout2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4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8563F03-83C6-A263-9D8C-AD5EA17C26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ACA8688-D7A1-9B02-3107-D96C0B204D1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520472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E7BCAE-481E-9884-6476-82FF94968F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52BAA0F-0023-1145-9350-0DE9441A008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89604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89AC1523-203F-14D2-40F9-25191FE5ADC7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17DCC644-A4F4-F195-E989-4965D4508E8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D4B91E8-D6B4-5A45-E157-2E0B2A1FC43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01B89960-F76D-4A5D-9F55-0C8DBA0E3390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475171"/>
      </p:ext>
    </p:extLst>
  </p:cSld>
  <p:clrMapOvr>
    <a:masterClrMapping/>
  </p:clrMapOvr>
</p:sldLayout>
</file>

<file path=ppt/slideLayouts/slideLayout2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9A50323C-0B86-BF9D-5148-08DA8FA383D0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8D383CE4-A302-BC8E-D316-215F6FEF2F3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C6542F9-E812-F475-01D9-D85BBCF6F85D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FF97B212-E924-72E4-720E-3DCE03115988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82175305-613B-D1C4-CA9B-A561AB175A6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8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8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ED9E9EAD-3D20-39BA-032E-C29EC47124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1159228C-825D-4F9A-82A9-DBF77AC90842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8595906"/>
      </p:ext>
    </p:extLst>
  </p:cSld>
  <p:clrMapOvr>
    <a:masterClrMapping/>
  </p:clrMapOvr>
</p:sldLayout>
</file>

<file path=ppt/slideLayouts/slideLayout2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537DB82-6CC3-D463-85E2-9466D4742428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380C3BF2-C7BE-2974-F757-DCC8FE261C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073C3BDC-F8EC-63A1-37F8-4A8791C6711E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43BC8C16-5232-4379-6EA3-38077081474C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7501A9DE-36CC-965E-83F2-C56ED4DF40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35FB9C7A-7352-C53A-9A47-E8259644767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6103603D-0241-60B8-8079-BA00F3A71EA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10DC7099-86D9-4FB7-9146-FFEFA7AD3468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73941"/>
      </p:ext>
    </p:extLst>
  </p:cSld>
  <p:clrMapOvr>
    <a:masterClrMapping/>
  </p:clrMapOvr>
</p:sldLayout>
</file>

<file path=ppt/slideLayouts/slideLayout23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FE5098DC-7A1F-A47C-6563-98899BA4765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 defTabSz="6858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75DDCE00-EE25-45AC-883E-9E6A14334E8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776087434"/>
      </p:ext>
    </p:extLst>
  </p:cSld>
  <p:clrMapOvr>
    <a:masterClrMapping/>
  </p:clrMapOvr>
</p:sldLayout>
</file>

<file path=ppt/slideLayouts/slideLayout2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578E37-1E58-239C-C4C1-39160D1961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6870962-CA12-C930-4375-C17262A78A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120888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188CE46-012B-D476-DE8F-903D88B1EE1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7C9091A-BEFB-D69F-2449-CA765592ED3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1899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D9420FC-3322-2EAF-8C68-6E5E806614A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4B7F740-CFA8-34BF-B000-CDA9DAA0C59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11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211093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CA48EC84-B8DA-D064-5267-A1843C339A7C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4D46574-4116-731A-3783-9EAFAAFA99D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C3E5093D-CE97-DD6C-3508-9143473DBF7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FE2DDDA0-2E70-4DAA-A89B-6B7BB987B3E1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1069058"/>
      </p:ext>
    </p:extLst>
  </p:cSld>
  <p:clrMapOvr>
    <a:masterClrMapping/>
  </p:clrMapOvr>
</p:sldLayout>
</file>

<file path=ppt/slideLayouts/slideLayout2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E82D717D-8CD6-149E-067E-798D8969279C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DFE8A1F-203C-0A51-0CFF-6A10D7930D0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64F499CA-5609-F13D-991A-FFB9080F547E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E3A3FED7-CBD8-E901-D1EA-10D32DF5D3A2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284E879D-B503-0396-FA8B-C5514D16057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8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8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8192E7F2-0E8E-6684-863F-02A126D28E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7DDD391-818B-47E4-9EF5-F493614C1D23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54696"/>
      </p:ext>
    </p:extLst>
  </p:cSld>
  <p:clrMapOvr>
    <a:masterClrMapping/>
  </p:clrMapOvr>
</p:sldLayout>
</file>

<file path=ppt/slideLayouts/slideLayout2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4B20A7E-0FF9-16A1-A1AB-013043ECF5EA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16F172D3-DB61-89C3-EFD6-AFF32C3FF5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37F88E3C-6878-1159-CFF4-1757BF5278F1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B728C2D5-C7C4-A2C2-216C-2B441D69FBE7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A24A8AA1-CFB0-FCA6-0636-D55DF4BDC78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95C15B92-9787-2F67-FF1C-87716002A25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3E85876-53DB-EA55-7357-2770162D3AA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9123887-219C-49A6-9435-3F9CEB566D4D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8214472"/>
      </p:ext>
    </p:extLst>
  </p:cSld>
  <p:clrMapOvr>
    <a:masterClrMapping/>
  </p:clrMapOvr>
</p:sldLayout>
</file>

<file path=ppt/slideLayouts/slideLayout2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07051784"/>
      </p:ext>
    </p:extLst>
  </p:cSld>
  <p:clrMapOvr>
    <a:masterClrMapping/>
  </p:clrMapOvr>
</p:sldLayout>
</file>

<file path=ppt/slideLayouts/slideLayout2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6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6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56388344"/>
      </p:ext>
    </p:extLst>
  </p:cSld>
  <p:clrMapOvr>
    <a:masterClrMapping/>
  </p:clrMapOvr>
</p:sldLayout>
</file>

<file path=ppt/slideLayouts/slideLayout2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1" y="3440561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1F497D"/>
                </a:solidFill>
              </a:rPr>
              <a:pPr/>
              <a:t>‹#›</a:t>
            </a:fld>
            <a:endParaRPr lang="en-US" dirty="0">
              <a:solidFill>
                <a:srgbClr val="1F497D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10109754"/>
      </p:ext>
    </p:extLst>
  </p:cSld>
  <p:clrMapOvr>
    <a:masterClrMapping/>
  </p:clrMapOvr>
</p:sldLayout>
</file>

<file path=ppt/slideLayouts/slideLayout2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2314313-B1FB-8F05-020B-2321639436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8A0AAF7-2658-CE96-8E98-7262C51DE2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798431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ABE7C6A4-1323-4551-9ACC-7A5353F3A69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2" y="731577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4A6C2E3-D7E3-D6F7-1B55-933C8C3B78C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19526F3E-06CC-25FE-CE06-F75AB505D13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5315B1F7-7C93-4812-8292-DF7C330E7655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550244"/>
      </p:ext>
    </p:extLst>
  </p:cSld>
  <p:clrMapOvr>
    <a:masterClrMapping/>
  </p:clrMapOvr>
</p:sldLayout>
</file>

<file path=ppt/slideLayouts/slideLayout2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2A0ED4AF-3DB3-8188-638E-2B2731AB291D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7C7E207D-DF34-AE2C-7E73-C514A8CEF50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BA6618EB-B594-1202-FCBA-50C2033C1F9B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D6ED0E91-5801-2A34-D0B7-CC33E3E006B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C8BA461E-3602-43C9-39FC-94A6C65C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6" y="2071314"/>
            <a:ext cx="2676113" cy="730504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6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34308CBE-76B2-E2E3-3A38-FFA561595E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>
              <a:defRPr/>
            </a:lvl1pPr>
          </a:lstStyle>
          <a:p>
            <a:fld id="{93E6BB84-E6A2-4854-B508-EADDCE0984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9804411"/>
      </p:ext>
    </p:extLst>
  </p:cSld>
  <p:clrMapOvr>
    <a:masterClrMapping/>
  </p:clrMapOvr>
</p:sldLayout>
</file>

<file path=ppt/slideLayouts/slideLayout2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5B14AEDB-FE2F-9994-9315-8CF282B6EFA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C92EB5B0-E44B-8425-7241-7A701A9309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C5C591EE-3708-94CA-97C0-105274E3A1CB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38581DB9-C5CF-5AD0-9B7C-E28D4615D925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Arial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A7E2FA-1713-7586-1586-0F3081D4B8B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1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932FEC3-1B70-2223-E1B2-87B6C834A73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8834C81C-9EB7-BE4E-8136-1D8EB405628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F032448-8A75-4886-B41A-A15A70A8468C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8524414"/>
      </p:ext>
    </p:extLst>
  </p:cSld>
  <p:clrMapOvr>
    <a:masterClrMapping/>
  </p:clrMapOvr>
</p:sldLayout>
</file>

<file path=ppt/slideLayouts/slideLayout23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8029791D-9DF8-F65D-5821-20F2B02EBD8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AF4FA1FA-115F-47BB-AA12-97A07BFA27E9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774765739"/>
      </p:ext>
    </p:extLst>
  </p:cSld>
  <p:clrMapOvr>
    <a:masterClrMapping/>
  </p:clrMapOvr>
</p:sldLayout>
</file>

<file path=ppt/slideLayouts/slideLayout2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24C6EE3-1E9E-DCEB-7ED7-8D7D2316ADA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34F531F-4397-2757-0D4D-3D22ADB8C28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008483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767D0C1-7363-165E-5ABC-4D2B5F46B64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527896-C165-C9E1-4962-28F9733D9D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28741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BC9024F-08FD-FC5C-654F-B89634A32D3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06D148C-1373-9778-356B-33A0AF41A63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56507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9367E1B-FF57-60C3-E1FF-F8B9986292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FA3F489-4B28-ECB5-FD97-B6C50C04D23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735358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62E7CEC-915A-3C15-B0B0-1703105642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6BB716C-D868-DC8B-8CC7-D5A76CB3E59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458946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5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FFD2BAE-D693-EBA6-CB57-236FCD4084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631A7DF-85B0-5C98-5E72-50C5079C572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38925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3C84E818-8AF3-E3E2-35DB-6FBF7AD7E3F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B7A1B83E-A8BC-4609-A0E9-8163985EA31C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947362387"/>
      </p:ext>
    </p:extLst>
  </p:cSld>
  <p:clrMapOvr>
    <a:masterClrMapping/>
  </p:clrMapOvr>
</p:sldLayout>
</file>

<file path=ppt/slideLayouts/slideLayout2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6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CB7AB99-257F-223D-1249-61D423D5EC8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B99E9C-FB7A-AECE-2422-352080C4E4B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000834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BB482E7-D84B-8F6F-696E-34FD312CDC2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7BFAE125-FE67-E3D7-D30B-045576FC89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117379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3406492-2C3E-4490-FD9A-470569541A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EDBB0BA-7A3D-FA9B-EC93-CECFA297D03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02297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9D527F8-48AB-9207-F49C-86DF021771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87E57C9-3779-5896-FD86-1D5D7A5FD21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40459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35921A-E4E5-9902-58D3-DBD763497DB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ED4099A7-259D-4D3F-4B24-D327579C59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580254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6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CB6B88F-55FA-71E5-F93F-7DCD75F317E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5506BC6-EF0F-0656-72E5-22A4D79906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688342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7A17053-0A8B-D113-65AA-6E0514B9FE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508BD8-E324-956D-CD68-52133DD7EC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166632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43D294E-45AD-1750-46BA-D99C88C023E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0C374F-919E-8F4A-235A-5FCB7A318B8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900630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B3601D-F5C0-C525-F1FF-5965DA5727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9A3807C-0155-68B2-11D4-2149660DB66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680924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74997041-6FC5-333E-290C-F9ADAA22C7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5CD6CE-41C3-FF2E-2542-979B3186FE5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99990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F02CD691-64C9-B45D-D305-1D78FEF33E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AF45761-2AE8-4CD6-B7D2-54BBE6C46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9130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6467AA-31FD-8045-013C-9D4D894C59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8CC6D63-B5F5-BA8B-2B76-9516525879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044854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EB058FBB-5F79-B542-E5AE-F5B38DCDB0E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74C47AC1-7EAC-455D-9F4D-44CB630B5C4A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91724222"/>
      </p:ext>
    </p:extLst>
  </p:cSld>
  <p:clrMapOvr>
    <a:masterClrMapping/>
  </p:clrMapOvr>
</p:sldLayout>
</file>

<file path=ppt/slideLayouts/slideLayout2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80F6FFC-3C25-D3D2-9C28-1B00C55A133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B316B2C-05EE-BF18-238E-644D81D34A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6916930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87F455-61C2-3F0F-B9A2-2FC5E053F9C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0892B9C-FEB4-5945-6EB4-D61784E3DDA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3204025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E971D5AD-84EF-50BD-8F27-6A26BD3DE7D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E5908A8-4E39-E1C0-B3CA-3B03FE9DF36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60362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5D965DD-F67D-740C-5D8A-55692791E1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C392DD7-0FC8-98BA-771F-28D21ACD52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9155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ADFD059-552F-BD19-0E91-CB241A383DD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92A438-08C8-1865-69B4-95A6B33357C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793200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276A3D-9E8C-1FCF-56CA-F52B5FAFEB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CDB1953E-DC52-0EA6-27BA-70A1A74B0E5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4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066522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5129845-5EBC-98AF-65E4-1D416C82D60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D3A0A630-1E9E-A4D3-92C1-EDD3BDC253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3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678749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7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6140562-EC5C-E3B1-0AA2-07C230E8C0F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4369DB-C08A-C321-945C-9106A826E7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255630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lIns="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650F2D33-7570-EE7A-AB44-0857F20C6F8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 anchor="ctr"/>
          <a:lstStyle>
            <a:lvl1pPr algn="ctr">
              <a:defRPr sz="675">
                <a:solidFill>
                  <a:srgbClr val="FFFFFF"/>
                </a:solidFill>
              </a:defRPr>
            </a:lvl1pPr>
          </a:lstStyle>
          <a:p>
            <a:fld id="{82BA5809-7A15-475B-BF25-1FAC9BF30E80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2973812446"/>
      </p:ext>
    </p:extLst>
  </p:cSld>
  <p:clrMapOvr>
    <a:masterClrMapping/>
  </p:clrMapOvr>
</p:sldLayout>
</file>

<file path=ppt/slideLayouts/slideLayout23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8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4410D1-67A0-E0EA-E366-4BCA5843619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90B556C-6054-BDF2-6284-022E0E25206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6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32314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C6E414E1-09D5-EB3F-F57F-5C66AA41D54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5884DF9-9D26-8BD6-B7C4-D5793EC5081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27354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1D318BC-620F-4840-3989-9BEF74B2DE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94BFB63-01F0-A173-2699-9A9C801A6F0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10391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6C63C3D7-ACC5-A34A-334D-DD152349641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7E8F09A-F249-5AAD-7A4A-9AD580C297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31374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8A56A8B-8BE1-1D3F-90FB-88443540BB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F966B1E-81EF-40D4-868D-7203BFD4F5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929150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8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1A5427CB-2175-9AAD-6F4A-197BB554046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AE4C17D-1B21-8E42-040B-5EF3B61817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2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13329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E382313-30BC-1156-789C-600A21B594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4BE47FA-4799-D57F-40E2-B86F0D323FD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265933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84167871-2ECD-7F44-8644-4E0740B637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FA400F4-0B1C-990C-C490-7AC501C006A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598329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9E41555-B6BE-2DBD-7CAF-C0CFB7CD7A2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D81A53B-846D-E59F-FD0A-23BB57CF6D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83410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0166A56-FF81-C9D2-35BA-21607B3558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6857E88-5E85-D1F9-0C45-9DA1A58DA85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4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78224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3085CE18-A5FB-D2DD-8EC1-3DD434C148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9BDB8C8-BF9E-710D-E0E5-305869DECEE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01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018958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83737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2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2230722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9731545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777680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461583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98312185"/>
      </p:ext>
    </p:extLst>
  </p:cSld>
  <p:clrMapOvr>
    <a:masterClrMapping/>
  </p:clrMapOvr>
</p:sldLayout>
</file>

<file path=ppt/slideLayouts/slideLayout2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93162624"/>
      </p:ext>
    </p:extLst>
  </p:cSld>
  <p:clrMapOvr>
    <a:masterClrMapping/>
  </p:clrMapOvr>
</p:sldLayout>
</file>

<file path=ppt/slideLayouts/slideLayout2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CF543F"/>
                </a:solidFill>
              </a:rPr>
              <a:pPr/>
              <a:t>‹#›</a:t>
            </a:fld>
            <a:endParaRPr lang="en-US" dirty="0">
              <a:solidFill>
                <a:srgbClr val="CF543F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95637010"/>
      </p:ext>
    </p:extLst>
  </p:cSld>
  <p:clrMapOvr>
    <a:masterClrMapping/>
  </p:clrMapOvr>
</p:sldLayout>
</file>

<file path=ppt/slideLayouts/slideLayout2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94490022"/>
      </p:ext>
    </p:extLst>
  </p:cSld>
  <p:clrMapOvr>
    <a:masterClrMapping/>
  </p:clrMapOvr>
</p:sldLayout>
</file>

<file path=ppt/slideLayouts/slideLayout2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00451164"/>
      </p:ext>
    </p:extLst>
  </p:cSld>
  <p:clrMapOvr>
    <a:masterClrMapping/>
  </p:clrMapOvr>
</p:sldLayout>
</file>

<file path=ppt/slideLayouts/slideLayout2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68867109"/>
      </p:ext>
    </p:extLst>
  </p:cSld>
  <p:clrMapOvr>
    <a:masterClrMapping/>
  </p:clrMapOvr>
</p:sldLayout>
</file>

<file path=ppt/slideLayouts/slideLayout2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459EA3C-8B88-5F1F-531E-7DA7DE55710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" y="0"/>
            <a:ext cx="1682120" cy="2102966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70734" y="731581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46673875"/>
      </p:ext>
    </p:extLst>
  </p:cSld>
  <p:clrMapOvr>
    <a:masterClrMapping/>
  </p:clrMapOvr>
</p:sldLayout>
</file>

<file path=ppt/slideLayouts/slideLayout2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 19">
            <a:extLst>
              <a:ext uri="{FF2B5EF4-FFF2-40B4-BE49-F238E27FC236}">
                <a16:creationId xmlns:a16="http://schemas.microsoft.com/office/drawing/2014/main" id="{C26B5661-F583-FA44-8353-161B862E69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1" name="Image 0">
            <a:extLst>
              <a:ext uri="{FF2B5EF4-FFF2-40B4-BE49-F238E27FC236}">
                <a16:creationId xmlns:a16="http://schemas.microsoft.com/office/drawing/2014/main" id="{CD2D664E-6702-6607-A37E-2E996144917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3" name="Image 1">
            <a:extLst>
              <a:ext uri="{FF2B5EF4-FFF2-40B4-BE49-F238E27FC236}">
                <a16:creationId xmlns:a16="http://schemas.microsoft.com/office/drawing/2014/main" id="{951C5737-DF7E-D671-AC74-9E488335BCA2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2A1E1-DD38-15EA-6CA1-A84950EC43F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7" name="Image 5">
            <a:extLst>
              <a:ext uri="{FF2B5EF4-FFF2-40B4-BE49-F238E27FC236}">
                <a16:creationId xmlns:a16="http://schemas.microsoft.com/office/drawing/2014/main" id="{B9036D42-A06F-E6EE-BB91-8BAF045198BE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9" name="Image 6">
            <a:extLst>
              <a:ext uri="{FF2B5EF4-FFF2-40B4-BE49-F238E27FC236}">
                <a16:creationId xmlns:a16="http://schemas.microsoft.com/office/drawing/2014/main" id="{86E0540C-3355-A50D-AC61-047B54B70C64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2990088" y="2071314"/>
            <a:ext cx="2859786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2990088" y="2877312"/>
            <a:ext cx="2852994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5893438" y="2071314"/>
            <a:ext cx="2676113" cy="730504"/>
          </a:xfrm>
        </p:spPr>
        <p:txBody>
          <a:bodyPr anchor="ctr" anchorCtr="0"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5893438" y="2877312"/>
            <a:ext cx="2676113" cy="3684588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94466908"/>
      </p:ext>
    </p:extLst>
  </p:cSld>
  <p:clrMapOvr>
    <a:masterClrMapping/>
  </p:clrMapOvr>
</p:sldLayout>
</file>

<file path=ppt/slideLayouts/slideLayout2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Image 0">
            <a:extLst>
              <a:ext uri="{FF2B5EF4-FFF2-40B4-BE49-F238E27FC236}">
                <a16:creationId xmlns:a16="http://schemas.microsoft.com/office/drawing/2014/main" id="{8D5D10FF-3DE5-39CA-FA9A-29A09DC47BF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-2784"/>
            <a:ext cx="2582466" cy="6891337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1" name="Image 1">
            <a:extLst>
              <a:ext uri="{FF2B5EF4-FFF2-40B4-BE49-F238E27FC236}">
                <a16:creationId xmlns:a16="http://schemas.microsoft.com/office/drawing/2014/main" id="{BFA89E6A-8342-AE30-45E0-BC1DFE3276CC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277485" y="-2784"/>
            <a:ext cx="1300808" cy="5167313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08309FA-889A-E2F2-1EDA-F872245F5FDF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1291216" y="-2784"/>
            <a:ext cx="1287086" cy="1720853"/>
          </a:xfrm>
          <a:custGeom>
            <a:avLst/>
            <a:gdLst>
              <a:gd name="connsiteX0" fmla="*/ 93358 w 1716115"/>
              <a:gd name="connsiteY0" fmla="*/ 0 h 1720853"/>
              <a:gd name="connsiteX1" fmla="*/ 110348 w 1716115"/>
              <a:gd name="connsiteY1" fmla="*/ 0 h 1720853"/>
              <a:gd name="connsiteX2" fmla="*/ 1716029 w 1716115"/>
              <a:gd name="connsiteY2" fmla="*/ 1610112 h 1720853"/>
              <a:gd name="connsiteX3" fmla="*/ 1716029 w 1716115"/>
              <a:gd name="connsiteY3" fmla="*/ 1627151 h 1720853"/>
              <a:gd name="connsiteX4" fmla="*/ 1716115 w 1716115"/>
              <a:gd name="connsiteY4" fmla="*/ 1627237 h 1720853"/>
              <a:gd name="connsiteX5" fmla="*/ 93358 w 1716115"/>
              <a:gd name="connsiteY5" fmla="*/ 0 h 1720853"/>
              <a:gd name="connsiteX6" fmla="*/ 0 w 1716115"/>
              <a:gd name="connsiteY6" fmla="*/ 0 h 1720853"/>
              <a:gd name="connsiteX7" fmla="*/ 16989 w 1716115"/>
              <a:gd name="connsiteY7" fmla="*/ 0 h 1720853"/>
              <a:gd name="connsiteX8" fmla="*/ 1716114 w 1716115"/>
              <a:gd name="connsiteY8" fmla="*/ 1703814 h 1720853"/>
              <a:gd name="connsiteX9" fmla="*/ 1716114 w 1716115"/>
              <a:gd name="connsiteY9" fmla="*/ 1720853 h 1720853"/>
              <a:gd name="connsiteX10" fmla="*/ 0 w 1716115"/>
              <a:gd name="connsiteY10" fmla="*/ 0 h 1720853"/>
              <a:gd name="connsiteX11" fmla="*/ 186798 w 1716115"/>
              <a:gd name="connsiteY11" fmla="*/ 0 h 1720853"/>
              <a:gd name="connsiteX12" fmla="*/ 203788 w 1716115"/>
              <a:gd name="connsiteY12" fmla="*/ 0 h 1720853"/>
              <a:gd name="connsiteX13" fmla="*/ 1716109 w 1716115"/>
              <a:gd name="connsiteY13" fmla="*/ 1516501 h 1720853"/>
              <a:gd name="connsiteX14" fmla="*/ 1716109 w 1716115"/>
              <a:gd name="connsiteY14" fmla="*/ 1533535 h 1720853"/>
              <a:gd name="connsiteX15" fmla="*/ 186798 w 1716115"/>
              <a:gd name="connsiteY15" fmla="*/ 0 h 1720853"/>
              <a:gd name="connsiteX16" fmla="*/ 280155 w 1716115"/>
              <a:gd name="connsiteY16" fmla="*/ 0 h 1720853"/>
              <a:gd name="connsiteX17" fmla="*/ 297145 w 1716115"/>
              <a:gd name="connsiteY17" fmla="*/ 0 h 1720853"/>
              <a:gd name="connsiteX18" fmla="*/ 1716114 w 1716115"/>
              <a:gd name="connsiteY18" fmla="*/ 1422885 h 1720853"/>
              <a:gd name="connsiteX19" fmla="*/ 1716114 w 1716115"/>
              <a:gd name="connsiteY19" fmla="*/ 1439924 h 1720853"/>
              <a:gd name="connsiteX20" fmla="*/ 280155 w 1716115"/>
              <a:gd name="connsiteY20" fmla="*/ 0 h 1720853"/>
              <a:gd name="connsiteX21" fmla="*/ 373512 w 1716115"/>
              <a:gd name="connsiteY21" fmla="*/ 0 h 1720853"/>
              <a:gd name="connsiteX22" fmla="*/ 390502 w 1716115"/>
              <a:gd name="connsiteY22" fmla="*/ 0 h 1720853"/>
              <a:gd name="connsiteX23" fmla="*/ 1716029 w 1716115"/>
              <a:gd name="connsiteY23" fmla="*/ 1329184 h 1720853"/>
              <a:gd name="connsiteX24" fmla="*/ 1716029 w 1716115"/>
              <a:gd name="connsiteY24" fmla="*/ 1346223 h 1720853"/>
              <a:gd name="connsiteX25" fmla="*/ 1716114 w 1716115"/>
              <a:gd name="connsiteY25" fmla="*/ 1346308 h 1720853"/>
              <a:gd name="connsiteX26" fmla="*/ 373512 w 1716115"/>
              <a:gd name="connsiteY26" fmla="*/ 0 h 1720853"/>
              <a:gd name="connsiteX27" fmla="*/ 466953 w 1716115"/>
              <a:gd name="connsiteY27" fmla="*/ 0 h 1720853"/>
              <a:gd name="connsiteX28" fmla="*/ 483944 w 1716115"/>
              <a:gd name="connsiteY28" fmla="*/ 0 h 1720853"/>
              <a:gd name="connsiteX29" fmla="*/ 1716110 w 1716115"/>
              <a:gd name="connsiteY29" fmla="*/ 1235573 h 1720853"/>
              <a:gd name="connsiteX30" fmla="*/ 1716110 w 1716115"/>
              <a:gd name="connsiteY30" fmla="*/ 1252607 h 1720853"/>
              <a:gd name="connsiteX31" fmla="*/ 466953 w 1716115"/>
              <a:gd name="connsiteY31" fmla="*/ 0 h 1720853"/>
              <a:gd name="connsiteX32" fmla="*/ 560310 w 1716115"/>
              <a:gd name="connsiteY32" fmla="*/ 0 h 1720853"/>
              <a:gd name="connsiteX33" fmla="*/ 577297 w 1716115"/>
              <a:gd name="connsiteY33" fmla="*/ 0 h 1720853"/>
              <a:gd name="connsiteX34" fmla="*/ 1716109 w 1716115"/>
              <a:gd name="connsiteY34" fmla="*/ 1141957 h 1720853"/>
              <a:gd name="connsiteX35" fmla="*/ 1716109 w 1716115"/>
              <a:gd name="connsiteY35" fmla="*/ 1158991 h 1720853"/>
              <a:gd name="connsiteX36" fmla="*/ 560310 w 1716115"/>
              <a:gd name="connsiteY36" fmla="*/ 0 h 1720853"/>
              <a:gd name="connsiteX37" fmla="*/ 653668 w 1716115"/>
              <a:gd name="connsiteY37" fmla="*/ 0 h 1720853"/>
              <a:gd name="connsiteX38" fmla="*/ 670655 w 1716115"/>
              <a:gd name="connsiteY38" fmla="*/ 0 h 1720853"/>
              <a:gd name="connsiteX39" fmla="*/ 1716029 w 1716115"/>
              <a:gd name="connsiteY39" fmla="*/ 1048255 h 1720853"/>
              <a:gd name="connsiteX40" fmla="*/ 1716029 w 1716115"/>
              <a:gd name="connsiteY40" fmla="*/ 1065294 h 1720853"/>
              <a:gd name="connsiteX41" fmla="*/ 1716114 w 1716115"/>
              <a:gd name="connsiteY41" fmla="*/ 1065380 h 1720853"/>
              <a:gd name="connsiteX42" fmla="*/ 653668 w 1716115"/>
              <a:gd name="connsiteY42" fmla="*/ 0 h 1720853"/>
              <a:gd name="connsiteX43" fmla="*/ 747112 w 1716115"/>
              <a:gd name="connsiteY43" fmla="*/ 0 h 1720853"/>
              <a:gd name="connsiteX44" fmla="*/ 764104 w 1716115"/>
              <a:gd name="connsiteY44" fmla="*/ 0 h 1720853"/>
              <a:gd name="connsiteX45" fmla="*/ 1716115 w 1716115"/>
              <a:gd name="connsiteY45" fmla="*/ 954644 h 1720853"/>
              <a:gd name="connsiteX46" fmla="*/ 1716115 w 1716115"/>
              <a:gd name="connsiteY46" fmla="*/ 971678 h 1720853"/>
              <a:gd name="connsiteX47" fmla="*/ 747112 w 1716115"/>
              <a:gd name="connsiteY47" fmla="*/ 0 h 1720853"/>
              <a:gd name="connsiteX48" fmla="*/ 840465 w 1716115"/>
              <a:gd name="connsiteY48" fmla="*/ 0 h 1720853"/>
              <a:gd name="connsiteX49" fmla="*/ 857452 w 1716115"/>
              <a:gd name="connsiteY49" fmla="*/ 0 h 1720853"/>
              <a:gd name="connsiteX50" fmla="*/ 1716109 w 1716115"/>
              <a:gd name="connsiteY50" fmla="*/ 861028 h 1720853"/>
              <a:gd name="connsiteX51" fmla="*/ 1716109 w 1716115"/>
              <a:gd name="connsiteY51" fmla="*/ 878062 h 1720853"/>
              <a:gd name="connsiteX52" fmla="*/ 840465 w 1716115"/>
              <a:gd name="connsiteY52" fmla="*/ 0 h 1720853"/>
              <a:gd name="connsiteX53" fmla="*/ 933823 w 1716115"/>
              <a:gd name="connsiteY53" fmla="*/ 0 h 1720853"/>
              <a:gd name="connsiteX54" fmla="*/ 950810 w 1716115"/>
              <a:gd name="connsiteY54" fmla="*/ 0 h 1720853"/>
              <a:gd name="connsiteX55" fmla="*/ 1716114 w 1716115"/>
              <a:gd name="connsiteY55" fmla="*/ 767327 h 1720853"/>
              <a:gd name="connsiteX56" fmla="*/ 1716114 w 1716115"/>
              <a:gd name="connsiteY56" fmla="*/ 784366 h 1720853"/>
              <a:gd name="connsiteX57" fmla="*/ 1716114 w 1716115"/>
              <a:gd name="connsiteY57" fmla="*/ 784451 h 1720853"/>
              <a:gd name="connsiteX58" fmla="*/ 933823 w 1716115"/>
              <a:gd name="connsiteY58" fmla="*/ 0 h 1720853"/>
              <a:gd name="connsiteX59" fmla="*/ 1027262 w 1716115"/>
              <a:gd name="connsiteY59" fmla="*/ 0 h 1720853"/>
              <a:gd name="connsiteX60" fmla="*/ 1044254 w 1716115"/>
              <a:gd name="connsiteY60" fmla="*/ 0 h 1720853"/>
              <a:gd name="connsiteX61" fmla="*/ 1716110 w 1716115"/>
              <a:gd name="connsiteY61" fmla="*/ 673716 h 1720853"/>
              <a:gd name="connsiteX62" fmla="*/ 1716110 w 1716115"/>
              <a:gd name="connsiteY62" fmla="*/ 690750 h 1720853"/>
              <a:gd name="connsiteX63" fmla="*/ 1027262 w 1716115"/>
              <a:gd name="connsiteY63" fmla="*/ 0 h 1720853"/>
              <a:gd name="connsiteX64" fmla="*/ 1120625 w 1716115"/>
              <a:gd name="connsiteY64" fmla="*/ 0 h 1720853"/>
              <a:gd name="connsiteX65" fmla="*/ 1137612 w 1716115"/>
              <a:gd name="connsiteY65" fmla="*/ 0 h 1720853"/>
              <a:gd name="connsiteX66" fmla="*/ 1716115 w 1716115"/>
              <a:gd name="connsiteY66" fmla="*/ 580100 h 1720853"/>
              <a:gd name="connsiteX67" fmla="*/ 1716115 w 1716115"/>
              <a:gd name="connsiteY67" fmla="*/ 597134 h 1720853"/>
              <a:gd name="connsiteX68" fmla="*/ 1120625 w 1716115"/>
              <a:gd name="connsiteY68" fmla="*/ 0 h 1720853"/>
              <a:gd name="connsiteX69" fmla="*/ 1213978 w 1716115"/>
              <a:gd name="connsiteY69" fmla="*/ 0 h 1720853"/>
              <a:gd name="connsiteX70" fmla="*/ 1230965 w 1716115"/>
              <a:gd name="connsiteY70" fmla="*/ 0 h 1720853"/>
              <a:gd name="connsiteX71" fmla="*/ 1716109 w 1716115"/>
              <a:gd name="connsiteY71" fmla="*/ 486398 h 1720853"/>
              <a:gd name="connsiteX72" fmla="*/ 1716109 w 1716115"/>
              <a:gd name="connsiteY72" fmla="*/ 503437 h 1720853"/>
              <a:gd name="connsiteX73" fmla="*/ 1716109 w 1716115"/>
              <a:gd name="connsiteY73" fmla="*/ 503523 h 1720853"/>
              <a:gd name="connsiteX74" fmla="*/ 1213978 w 1716115"/>
              <a:gd name="connsiteY74" fmla="*/ 0 h 1720853"/>
              <a:gd name="connsiteX75" fmla="*/ 1307422 w 1716115"/>
              <a:gd name="connsiteY75" fmla="*/ 0 h 1720853"/>
              <a:gd name="connsiteX76" fmla="*/ 1324414 w 1716115"/>
              <a:gd name="connsiteY76" fmla="*/ 0 h 1720853"/>
              <a:gd name="connsiteX77" fmla="*/ 1716115 w 1716115"/>
              <a:gd name="connsiteY77" fmla="*/ 392784 h 1720853"/>
              <a:gd name="connsiteX78" fmla="*/ 1716115 w 1716115"/>
              <a:gd name="connsiteY78" fmla="*/ 409821 h 1720853"/>
              <a:gd name="connsiteX79" fmla="*/ 1307422 w 1716115"/>
              <a:gd name="connsiteY79" fmla="*/ 0 h 1720853"/>
              <a:gd name="connsiteX80" fmla="*/ 1400775 w 1716115"/>
              <a:gd name="connsiteY80" fmla="*/ 0 h 1720853"/>
              <a:gd name="connsiteX81" fmla="*/ 1417762 w 1716115"/>
              <a:gd name="connsiteY81" fmla="*/ 0 h 1720853"/>
              <a:gd name="connsiteX82" fmla="*/ 1716109 w 1716115"/>
              <a:gd name="connsiteY82" fmla="*/ 299170 h 1720853"/>
              <a:gd name="connsiteX83" fmla="*/ 1716109 w 1716115"/>
              <a:gd name="connsiteY83" fmla="*/ 316207 h 1720853"/>
              <a:gd name="connsiteX84" fmla="*/ 1400775 w 1716115"/>
              <a:gd name="connsiteY84" fmla="*/ 0 h 1720853"/>
              <a:gd name="connsiteX85" fmla="*/ 1494133 w 1716115"/>
              <a:gd name="connsiteY85" fmla="*/ 0 h 1720853"/>
              <a:gd name="connsiteX86" fmla="*/ 1511120 w 1716115"/>
              <a:gd name="connsiteY86" fmla="*/ 0 h 1720853"/>
              <a:gd name="connsiteX87" fmla="*/ 1716109 w 1716115"/>
              <a:gd name="connsiteY87" fmla="*/ 205556 h 1720853"/>
              <a:gd name="connsiteX88" fmla="*/ 1716109 w 1716115"/>
              <a:gd name="connsiteY88" fmla="*/ 222592 h 1720853"/>
              <a:gd name="connsiteX89" fmla="*/ 1494133 w 1716115"/>
              <a:gd name="connsiteY89" fmla="*/ 0 h 1720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 w="4723" cap="flat">
            <a:noFill/>
            <a:prstDash val="solid"/>
            <a:miter/>
          </a:ln>
        </p:spPr>
        <p:txBody>
          <a:bodyPr rtlCol="0" anchor="ctr"/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sp>
        <p:nvSpPr>
          <p:cNvPr id="15" name="Image 5">
            <a:extLst>
              <a:ext uri="{FF2B5EF4-FFF2-40B4-BE49-F238E27FC236}">
                <a16:creationId xmlns:a16="http://schemas.microsoft.com/office/drawing/2014/main" id="{D9D7EB49-4BC9-040F-C4CC-5771C5FB31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-4176" y="3440504"/>
            <a:ext cx="2582466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rtlCol="0" anchor="ctr">
            <a:noAutofit/>
          </a:bodyPr>
          <a:lstStyle/>
          <a:p>
            <a:pPr defTabSz="342900"/>
            <a:endParaRPr lang="en-US" sz="1350" dirty="0">
              <a:solidFill>
                <a:prstClr val="black"/>
              </a:solidFill>
            </a:endParaRPr>
          </a:p>
        </p:txBody>
      </p:sp>
      <p:pic>
        <p:nvPicPr>
          <p:cNvPr id="17" name="Image 6">
            <a:extLst>
              <a:ext uri="{FF2B5EF4-FFF2-40B4-BE49-F238E27FC236}">
                <a16:creationId xmlns:a16="http://schemas.microsoft.com/office/drawing/2014/main" id="{3CE04498-C285-EFB8-340C-1A064078152B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288873" y="3440565"/>
            <a:ext cx="1289447" cy="1724025"/>
          </a:xfrm>
          <a:prstGeom prst="rect">
            <a:avLst/>
          </a:prstGeom>
        </p:spPr>
      </p:pic>
      <p:sp>
        <p:nvSpPr>
          <p:cNvPr id="18" name="Title 19">
            <a:extLst>
              <a:ext uri="{FF2B5EF4-FFF2-40B4-BE49-F238E27FC236}">
                <a16:creationId xmlns:a16="http://schemas.microsoft.com/office/drawing/2014/main" id="{9CBE0ADC-7FA0-F7E3-96EF-BBACB6A907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63775" y="755435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en-US" dirty="0"/>
              <a:t>Click to add title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en-US">
                <a:solidFill>
                  <a:srgbClr val="EA157A"/>
                </a:solidFill>
              </a:rPr>
              <a:t>Presentation title</a:t>
            </a:r>
            <a:endParaRPr lang="en-US" dirty="0">
              <a:solidFill>
                <a:srgbClr val="EA157A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48F63A3B-78C7-47BE-AE5E-E10140E04643}" type="slidenum">
              <a:rPr lang="en-US" smtClean="0">
                <a:solidFill>
                  <a:srgbClr val="4590B8"/>
                </a:solidFill>
              </a:rPr>
              <a:pPr/>
              <a:t>‹#›</a:t>
            </a:fld>
            <a:endParaRPr lang="en-US" dirty="0">
              <a:solidFill>
                <a:srgbClr val="4590B8"/>
              </a:solidFill>
            </a:endParaRPr>
          </a:p>
        </p:txBody>
      </p:sp>
      <p:sp>
        <p:nvSpPr>
          <p:cNvPr id="19" name="Content Placeholder 3">
            <a:extLst>
              <a:ext uri="{FF2B5EF4-FFF2-40B4-BE49-F238E27FC236}">
                <a16:creationId xmlns:a16="http://schemas.microsoft.com/office/drawing/2014/main" id="{0F9C0517-D83A-CC55-35B8-B2F990C96D3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76377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5">
            <a:extLst>
              <a:ext uri="{FF2B5EF4-FFF2-40B4-BE49-F238E27FC236}">
                <a16:creationId xmlns:a16="http://schemas.microsoft.com/office/drawing/2014/main" id="{CF8BFBBE-0EAE-B647-2648-A5FB0094BF6B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5763404" y="2305215"/>
            <a:ext cx="2806446" cy="4306380"/>
          </a:xfrm>
        </p:spPr>
        <p:txBody>
          <a:bodyPr lIns="45720" rIns="45720" b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00881752"/>
      </p:ext>
    </p:extLst>
  </p:cSld>
  <p:clrMapOvr>
    <a:masterClrMapping/>
  </p:clrMapOvr>
</p:sldLayout>
</file>

<file path=ppt/slideLayouts/slideLayout24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AE019777-B1E7-1314-8FE4-F8A8D0A9CC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1542DF78-E42E-98EB-0E62-545A9C1C8C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238827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251473703"/>
      </p:ext>
    </p:extLst>
  </p:cSld>
  <p:clrMapOvr>
    <a:masterClrMapping/>
  </p:clrMapOvr>
</p:sldLayout>
</file>

<file path=ppt/slideLayouts/slideLayout24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7E456E0-6D5C-8EF4-B6DA-AAEA90509C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B99D4341-7143-E17A-146C-840FAB542BA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06660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07F4CE41-D101-059A-FBEC-22137C795B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9F8DEBE4-EB86-3DC4-0A05-02864B49A9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31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283000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9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9AE4672-8408-F11A-9B89-9A63B6129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A6E9B4D7-4587-3E46-F166-9F73C655BC7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7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08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17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43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251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79959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667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4167977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41D6E9D5-8D17-5463-65BE-03E959B2224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8B38A6F5-ED44-D476-BC1A-77AFC22EA5F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6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8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76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64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40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728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5016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384210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92E50C56-4104-42EF-9231-91D78B3994E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F771EDD4-48B7-23C9-A44E-0054B0AC9A9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844" b="0">
                <a:solidFill>
                  <a:schemeClr val="tx1"/>
                </a:solidFill>
                <a:latin typeface="Georgia" pitchFamily="18" charset="0"/>
              </a:defRPr>
            </a:lvl1pPr>
            <a:lvl2pPr marL="19281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385629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5784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771257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9640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15688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34969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1542508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844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914197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927807685"/>
      </p:ext>
    </p:extLst>
  </p:cSld>
  <p:clrMapOvr>
    <a:masterClrMapping/>
  </p:clrMapOvr>
  <p:transition spd="slow"/>
</p:sldLayout>
</file>

<file path=ppt/slideLayouts/slideLayout24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013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591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013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591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10B0DDC5-3EB3-97CA-A4E8-F64BA99ABE4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defTabSz="685800" eaLnBrk="0" hangingPunct="0">
              <a:defRPr sz="450"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427509AF-9302-442B-ABEA-449F2A8508A3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1177328163"/>
      </p:ext>
    </p:extLst>
  </p:cSld>
  <p:clrMapOvr>
    <a:masterClrMapping/>
  </p:clrMapOvr>
</p:sldLayout>
</file>

<file path=ppt/slideLayouts/slideLayout2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BD1B632D-312E-E18B-B5BF-C43CB896DB9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0C28237F-6EE8-A48A-2749-401B62B8C2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814223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5BDD84C-A543-0945-1EB2-5DA538754E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247A131-0C0C-5DDA-3D4A-EB0251639B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en-US"/>
              <a:t>Образец заголовка</a:t>
            </a:r>
            <a:endParaRPr lang="ru-RU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en-US" noProof="0"/>
              <a:t>Вставка рисунка</a:t>
            </a:r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895441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14ADEBD8-B126-DEBD-ACB3-370D23AE6A0A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211E79EB-3266-59C4-0000-7C86FAFCE4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709F938C-1CEA-3155-FA04-608D2F1C845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64125C1F-924F-4555-8EAC-13A3B782E12E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681569"/>
      </p:ext>
    </p:extLst>
  </p:cSld>
  <p:clrMapOvr>
    <a:masterClrMapping/>
  </p:clrMapOvr>
</p:sldLayout>
</file>

<file path=ppt/slideLayouts/slideLayout2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4C6AA416-02A5-7B52-8E54-FF532C95C935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CE6F3077-47C5-1D36-068A-620A30C8297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4727AD04-448B-F8C6-3CCD-B58D28C25BFF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71AF5F1D-7459-CA4D-2D2C-9DB1210012A4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4575ABE7-4AC8-2297-39CC-DEFC569BA05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E2C9309-0D32-CEF0-5C75-556C789945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89BA46EC-D251-49EB-BE21-85808B02DC0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016417"/>
      </p:ext>
    </p:extLst>
  </p:cSld>
  <p:clrMapOvr>
    <a:masterClrMapping/>
  </p:clrMapOvr>
</p:sldLayout>
</file>

<file path=ppt/slideLayouts/slideLayout2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D5C61B35-BD87-D757-243F-D5F37EA37C71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EBC3B41B-65B3-BEE9-FD0E-E3FF6195E0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7F232DDF-7600-D379-A171-4080814658B4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99B246C5-E8E3-402B-F0FB-61921252A77D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E2F194AB-9611-CED0-86B9-9A9631C5CE0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733454D7-D20D-1B35-2BD5-6C60686BDD0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5F3FDEB2-BCE3-454E-972E-43FEB76EC3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E296F810-F517-4743-A0D8-77BD4FC830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1693130"/>
      </p:ext>
    </p:extLst>
  </p:cSld>
  <p:clrMapOvr>
    <a:masterClrMapping/>
  </p:clrMapOvr>
</p:sldLayout>
</file>

<file path=ppt/slideLayouts/slideLayout24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44000" cy="6858000"/>
          </a:xfrm>
        </p:spPr>
        <p:txBody>
          <a:bodyPr rtlCol="0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lIns="0" rIns="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wrap="square" lIns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/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/>
          <p:cNvSpPr>
            <a:spLocks noGrp="1"/>
          </p:cNvSpPr>
          <p:nvPr>
            <p:ph sz="quarter" idx="13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ru-RU" noProof="0"/>
              <a:t>Образец текста</a:t>
            </a:r>
          </a:p>
        </p:txBody>
      </p:sp>
      <p:sp>
        <p:nvSpPr>
          <p:cNvPr id="3" name="Номер слайда 7">
            <a:extLst>
              <a:ext uri="{FF2B5EF4-FFF2-40B4-BE49-F238E27FC236}">
                <a16:creationId xmlns:a16="http://schemas.microsoft.com/office/drawing/2014/main" id="{2657A275-AEE9-6A6E-B8C1-C81D9E03F19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318502" y="6189677"/>
            <a:ext cx="450850" cy="395287"/>
          </a:xfrm>
        </p:spPr>
        <p:txBody>
          <a:bodyPr lIns="0" tIns="0" rIns="0" bIns="0"/>
          <a:lstStyle>
            <a:lvl1pPr algn="ctr" defTabSz="685800" eaLnBrk="0" hangingPunct="0"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63600460-9972-4E4F-BF5A-7D1DB1735641}" type="slidenum">
              <a:rPr lang="ru-RU" altLang="x-none"/>
              <a:pPr/>
              <a:t>‹#›</a:t>
            </a:fld>
            <a:endParaRPr lang="ru-RU" altLang="x-none"/>
          </a:p>
        </p:txBody>
      </p:sp>
    </p:spTree>
    <p:extLst>
      <p:ext uri="{BB962C8B-B14F-4D97-AF65-F5344CB8AC3E}">
        <p14:creationId xmlns:p14="http://schemas.microsoft.com/office/powerpoint/2010/main" val="3529876945"/>
      </p:ext>
    </p:extLst>
  </p:cSld>
  <p:clrMapOvr>
    <a:masterClrMapping/>
  </p:clrMapOvr>
</p:sldLayout>
</file>

<file path=ppt/slideLayouts/slideLayout24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5E541EF-D0C5-2EA0-6307-E2253332A6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29C755E4-C7F4-E918-3AB0-45972C3FFFA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06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9128607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5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5857857F-6393-3002-DF5B-EBF133F61279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37908193-C8F1-92B7-86D8-DCC18F4F560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7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7549998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6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D1A77420-0426-8B25-2038-D711687723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50E9D4DB-D683-55ED-E10D-5B9737CF124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0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074418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29">
            <a:extLst>
              <a:ext uri="{FF2B5EF4-FFF2-40B4-BE49-F238E27FC236}">
                <a16:creationId xmlns:a16="http://schemas.microsoft.com/office/drawing/2014/main" id="{2281ADBF-45BD-1637-11A7-7004C99ECF7B}"/>
              </a:ext>
            </a:extLst>
          </p:cNvPr>
          <p:cNvSpPr/>
          <p:nvPr userDrawn="1"/>
        </p:nvSpPr>
        <p:spPr>
          <a:xfrm>
            <a:off x="1" y="0"/>
            <a:ext cx="1682750" cy="2103438"/>
          </a:xfrm>
          <a:custGeom>
            <a:avLst/>
            <a:gdLst>
              <a:gd name="connsiteX0" fmla="*/ 2220549 w 2242827"/>
              <a:gd name="connsiteY0" fmla="*/ 0 h 2102966"/>
              <a:gd name="connsiteX1" fmla="*/ 2242827 w 2242827"/>
              <a:gd name="connsiteY1" fmla="*/ 0 h 2102966"/>
              <a:gd name="connsiteX2" fmla="*/ 2238641 w 2242827"/>
              <a:gd name="connsiteY2" fmla="*/ 82607 h 2102966"/>
              <a:gd name="connsiteX3" fmla="*/ 1 w 2242827"/>
              <a:gd name="connsiteY3" fmla="*/ 2102966 h 2102966"/>
              <a:gd name="connsiteX4" fmla="*/ 1 w 2242827"/>
              <a:gd name="connsiteY4" fmla="*/ 2080690 h 2102966"/>
              <a:gd name="connsiteX5" fmla="*/ 2216479 w 2242827"/>
              <a:gd name="connsiteY5" fmla="*/ 80336 h 2102966"/>
              <a:gd name="connsiteX6" fmla="*/ 2098030 w 2242827"/>
              <a:gd name="connsiteY6" fmla="*/ 0 h 2102966"/>
              <a:gd name="connsiteX7" fmla="*/ 2120412 w 2242827"/>
              <a:gd name="connsiteY7" fmla="*/ 0 h 2102966"/>
              <a:gd name="connsiteX8" fmla="*/ 2116859 w 2242827"/>
              <a:gd name="connsiteY8" fmla="*/ 70117 h 2102966"/>
              <a:gd name="connsiteX9" fmla="*/ 1 w 2242827"/>
              <a:gd name="connsiteY9" fmla="*/ 1980571 h 2102966"/>
              <a:gd name="connsiteX10" fmla="*/ 1 w 2242827"/>
              <a:gd name="connsiteY10" fmla="*/ 1958295 h 2102966"/>
              <a:gd name="connsiteX11" fmla="*/ 2094588 w 2242827"/>
              <a:gd name="connsiteY11" fmla="*/ 67938 h 2102966"/>
              <a:gd name="connsiteX12" fmla="*/ 1975608 w 2242827"/>
              <a:gd name="connsiteY12" fmla="*/ 0 h 2102966"/>
              <a:gd name="connsiteX13" fmla="*/ 1997887 w 2242827"/>
              <a:gd name="connsiteY13" fmla="*/ 0 h 2102966"/>
              <a:gd name="connsiteX14" fmla="*/ 1994968 w 2242827"/>
              <a:gd name="connsiteY14" fmla="*/ 57611 h 2102966"/>
              <a:gd name="connsiteX15" fmla="*/ 1 w 2242827"/>
              <a:gd name="connsiteY15" fmla="*/ 1858047 h 2102966"/>
              <a:gd name="connsiteX16" fmla="*/ 1 w 2242827"/>
              <a:gd name="connsiteY16" fmla="*/ 1835771 h 2102966"/>
              <a:gd name="connsiteX17" fmla="*/ 1972805 w 2242827"/>
              <a:gd name="connsiteY17" fmla="*/ 55322 h 2102966"/>
              <a:gd name="connsiteX18" fmla="*/ 1853193 w 2242827"/>
              <a:gd name="connsiteY18" fmla="*/ 0 h 2102966"/>
              <a:gd name="connsiteX19" fmla="*/ 1875472 w 2242827"/>
              <a:gd name="connsiteY19" fmla="*/ 0 h 2102966"/>
              <a:gd name="connsiteX20" fmla="*/ 1873186 w 2242827"/>
              <a:gd name="connsiteY20" fmla="*/ 45119 h 2102966"/>
              <a:gd name="connsiteX21" fmla="*/ 0 w 2242827"/>
              <a:gd name="connsiteY21" fmla="*/ 1735650 h 2102966"/>
              <a:gd name="connsiteX22" fmla="*/ 0 w 2242827"/>
              <a:gd name="connsiteY22" fmla="*/ 1713374 h 2102966"/>
              <a:gd name="connsiteX23" fmla="*/ 1851022 w 2242827"/>
              <a:gd name="connsiteY23" fmla="*/ 42848 h 2102966"/>
              <a:gd name="connsiteX24" fmla="*/ 1730668 w 2242827"/>
              <a:gd name="connsiteY24" fmla="*/ 0 h 2102966"/>
              <a:gd name="connsiteX25" fmla="*/ 1753056 w 2242827"/>
              <a:gd name="connsiteY25" fmla="*/ 0 h 2102966"/>
              <a:gd name="connsiteX26" fmla="*/ 1751404 w 2242827"/>
              <a:gd name="connsiteY26" fmla="*/ 32610 h 2102966"/>
              <a:gd name="connsiteX27" fmla="*/ 0 w 2242827"/>
              <a:gd name="connsiteY27" fmla="*/ 1613232 h 2102966"/>
              <a:gd name="connsiteX28" fmla="*/ 0 w 2242827"/>
              <a:gd name="connsiteY28" fmla="*/ 1590961 h 2102966"/>
              <a:gd name="connsiteX29" fmla="*/ 1729127 w 2242827"/>
              <a:gd name="connsiteY29" fmla="*/ 30432 h 2102966"/>
              <a:gd name="connsiteX30" fmla="*/ 1608247 w 2242827"/>
              <a:gd name="connsiteY30" fmla="*/ 0 h 2102966"/>
              <a:gd name="connsiteX31" fmla="*/ 1630525 w 2242827"/>
              <a:gd name="connsiteY31" fmla="*/ 0 h 2102966"/>
              <a:gd name="connsiteX32" fmla="*/ 1629507 w 2242827"/>
              <a:gd name="connsiteY32" fmla="*/ 20086 h 2102966"/>
              <a:gd name="connsiteX33" fmla="*/ 0 w 2242827"/>
              <a:gd name="connsiteY33" fmla="*/ 1490712 h 2102966"/>
              <a:gd name="connsiteX34" fmla="*/ 0 w 2242827"/>
              <a:gd name="connsiteY34" fmla="*/ 1468436 h 2102966"/>
              <a:gd name="connsiteX35" fmla="*/ 1607345 w 2242827"/>
              <a:gd name="connsiteY35" fmla="*/ 17816 h 2102966"/>
              <a:gd name="connsiteX36" fmla="*/ 1485833 w 2242827"/>
              <a:gd name="connsiteY36" fmla="*/ 0 h 2102966"/>
              <a:gd name="connsiteX37" fmla="*/ 1508109 w 2242827"/>
              <a:gd name="connsiteY37" fmla="*/ 0 h 2102966"/>
              <a:gd name="connsiteX38" fmla="*/ 1507724 w 2242827"/>
              <a:gd name="connsiteY38" fmla="*/ 7596 h 2102966"/>
              <a:gd name="connsiteX39" fmla="*/ 0 w 2242827"/>
              <a:gd name="connsiteY39" fmla="*/ 1368317 h 2102966"/>
              <a:gd name="connsiteX40" fmla="*/ 0 w 2242827"/>
              <a:gd name="connsiteY40" fmla="*/ 1346041 h 2102966"/>
              <a:gd name="connsiteX41" fmla="*/ 1485563 w 2242827"/>
              <a:gd name="connsiteY41" fmla="*/ 5325 h 2102966"/>
              <a:gd name="connsiteX42" fmla="*/ 1362591 w 2242827"/>
              <a:gd name="connsiteY42" fmla="*/ 0 h 2102966"/>
              <a:gd name="connsiteX43" fmla="*/ 1385194 w 2242827"/>
              <a:gd name="connsiteY43" fmla="*/ 0 h 2102966"/>
              <a:gd name="connsiteX44" fmla="*/ 1364797 w 2242827"/>
              <a:gd name="connsiteY44" fmla="*/ 133264 h 2102966"/>
              <a:gd name="connsiteX45" fmla="*/ 0 w 2242827"/>
              <a:gd name="connsiteY45" fmla="*/ 1245917 h 2102966"/>
              <a:gd name="connsiteX46" fmla="*/ 0 w 2242827"/>
              <a:gd name="connsiteY46" fmla="*/ 1223641 h 2102966"/>
              <a:gd name="connsiteX47" fmla="*/ 1342864 w 2242827"/>
              <a:gd name="connsiteY47" fmla="*/ 128894 h 2102966"/>
              <a:gd name="connsiteX48" fmla="*/ 1238878 w 2242827"/>
              <a:gd name="connsiteY48" fmla="*/ 0 h 2102966"/>
              <a:gd name="connsiteX49" fmla="*/ 1261388 w 2242827"/>
              <a:gd name="connsiteY49" fmla="*/ 0 h 2102966"/>
              <a:gd name="connsiteX50" fmla="*/ 1244763 w 2242827"/>
              <a:gd name="connsiteY50" fmla="*/ 108614 h 2102966"/>
              <a:gd name="connsiteX51" fmla="*/ 0 w 2242827"/>
              <a:gd name="connsiteY51" fmla="*/ 1123397 h 2102966"/>
              <a:gd name="connsiteX52" fmla="*/ 0 w 2242827"/>
              <a:gd name="connsiteY52" fmla="*/ 1101121 h 2102966"/>
              <a:gd name="connsiteX53" fmla="*/ 1222940 w 2242827"/>
              <a:gd name="connsiteY53" fmla="*/ 104135 h 2102966"/>
              <a:gd name="connsiteX54" fmla="*/ 1115178 w 2242827"/>
              <a:gd name="connsiteY54" fmla="*/ 0 h 2102966"/>
              <a:gd name="connsiteX55" fmla="*/ 1137688 w 2242827"/>
              <a:gd name="connsiteY55" fmla="*/ 0 h 2102966"/>
              <a:gd name="connsiteX56" fmla="*/ 1124836 w 2242827"/>
              <a:gd name="connsiteY56" fmla="*/ 83962 h 2102966"/>
              <a:gd name="connsiteX57" fmla="*/ 0 w 2242827"/>
              <a:gd name="connsiteY57" fmla="*/ 1000978 h 2102966"/>
              <a:gd name="connsiteX58" fmla="*/ 0 w 2242827"/>
              <a:gd name="connsiteY58" fmla="*/ 978703 h 2102966"/>
              <a:gd name="connsiteX59" fmla="*/ 1103012 w 2242827"/>
              <a:gd name="connsiteY59" fmla="*/ 79485 h 2102966"/>
              <a:gd name="connsiteX60" fmla="*/ 991375 w 2242827"/>
              <a:gd name="connsiteY60" fmla="*/ 0 h 2102966"/>
              <a:gd name="connsiteX61" fmla="*/ 1013997 w 2242827"/>
              <a:gd name="connsiteY61" fmla="*/ 0 h 2102966"/>
              <a:gd name="connsiteX62" fmla="*/ 1004915 w 2242827"/>
              <a:gd name="connsiteY62" fmla="*/ 59331 h 2102966"/>
              <a:gd name="connsiteX63" fmla="*/ 0 w 2242827"/>
              <a:gd name="connsiteY63" fmla="*/ 878583 h 2102966"/>
              <a:gd name="connsiteX64" fmla="*/ 0 w 2242827"/>
              <a:gd name="connsiteY64" fmla="*/ 856307 h 2102966"/>
              <a:gd name="connsiteX65" fmla="*/ 982981 w 2242827"/>
              <a:gd name="connsiteY65" fmla="*/ 54853 h 2102966"/>
              <a:gd name="connsiteX66" fmla="*/ 866108 w 2242827"/>
              <a:gd name="connsiteY66" fmla="*/ 0 h 2102966"/>
              <a:gd name="connsiteX67" fmla="*/ 888384 w 2242827"/>
              <a:gd name="connsiteY67" fmla="*/ 0 h 2102966"/>
              <a:gd name="connsiteX68" fmla="*/ 884876 w 2242827"/>
              <a:gd name="connsiteY68" fmla="*/ 34680 h 2102966"/>
              <a:gd name="connsiteX69" fmla="*/ 0 w 2242827"/>
              <a:gd name="connsiteY69" fmla="*/ 756058 h 2102966"/>
              <a:gd name="connsiteX70" fmla="*/ 0 w 2242827"/>
              <a:gd name="connsiteY70" fmla="*/ 733782 h 2102966"/>
              <a:gd name="connsiteX71" fmla="*/ 863057 w 2242827"/>
              <a:gd name="connsiteY71" fmla="*/ 30169 h 2102966"/>
              <a:gd name="connsiteX72" fmla="*/ 743692 w 2242827"/>
              <a:gd name="connsiteY72" fmla="*/ 0 h 2102966"/>
              <a:gd name="connsiteX73" fmla="*/ 765973 w 2242827"/>
              <a:gd name="connsiteY73" fmla="*/ 0 h 2102966"/>
              <a:gd name="connsiteX74" fmla="*/ 764957 w 2242827"/>
              <a:gd name="connsiteY74" fmla="*/ 10048 h 2102966"/>
              <a:gd name="connsiteX75" fmla="*/ 0 w 2242827"/>
              <a:gd name="connsiteY75" fmla="*/ 633662 h 2102966"/>
              <a:gd name="connsiteX76" fmla="*/ 0 w 2242827"/>
              <a:gd name="connsiteY76" fmla="*/ 611386 h 2102966"/>
              <a:gd name="connsiteX77" fmla="*/ 743129 w 2242827"/>
              <a:gd name="connsiteY77" fmla="*/ 5570 h 2102966"/>
              <a:gd name="connsiteX78" fmla="*/ 617163 w 2242827"/>
              <a:gd name="connsiteY78" fmla="*/ 0 h 2102966"/>
              <a:gd name="connsiteX79" fmla="*/ 640489 w 2242827"/>
              <a:gd name="connsiteY79" fmla="*/ 0 h 2102966"/>
              <a:gd name="connsiteX80" fmla="*/ 606611 w 2242827"/>
              <a:gd name="connsiteY80" fmla="*/ 108906 h 2102966"/>
              <a:gd name="connsiteX81" fmla="*/ 0 w 2242827"/>
              <a:gd name="connsiteY81" fmla="*/ 511248 h 2102966"/>
              <a:gd name="connsiteX82" fmla="*/ 0 w 2242827"/>
              <a:gd name="connsiteY82" fmla="*/ 488972 h 2102966"/>
              <a:gd name="connsiteX83" fmla="*/ 585980 w 2242827"/>
              <a:gd name="connsiteY83" fmla="*/ 100252 h 2102966"/>
              <a:gd name="connsiteX84" fmla="*/ 489561 w 2242827"/>
              <a:gd name="connsiteY84" fmla="*/ 0 h 2102966"/>
              <a:gd name="connsiteX85" fmla="*/ 512789 w 2242827"/>
              <a:gd name="connsiteY85" fmla="*/ 0 h 2102966"/>
              <a:gd name="connsiteX86" fmla="*/ 493721 w 2242827"/>
              <a:gd name="connsiteY86" fmla="*/ 61289 h 2102966"/>
              <a:gd name="connsiteX87" fmla="*/ 0 w 2242827"/>
              <a:gd name="connsiteY87" fmla="*/ 388735 h 2102966"/>
              <a:gd name="connsiteX88" fmla="*/ 0 w 2242827"/>
              <a:gd name="connsiteY88" fmla="*/ 366459 h 2102966"/>
              <a:gd name="connsiteX89" fmla="*/ 473199 w 2242827"/>
              <a:gd name="connsiteY89" fmla="*/ 52587 h 2102966"/>
              <a:gd name="connsiteX90" fmla="*/ 361966 w 2242827"/>
              <a:gd name="connsiteY90" fmla="*/ 0 h 2102966"/>
              <a:gd name="connsiteX91" fmla="*/ 385181 w 2242827"/>
              <a:gd name="connsiteY91" fmla="*/ 0 h 2102966"/>
              <a:gd name="connsiteX92" fmla="*/ 380937 w 2242827"/>
              <a:gd name="connsiteY92" fmla="*/ 13636 h 2102966"/>
              <a:gd name="connsiteX93" fmla="*/ 0 w 2242827"/>
              <a:gd name="connsiteY93" fmla="*/ 266328 h 2102966"/>
              <a:gd name="connsiteX94" fmla="*/ 0 w 2242827"/>
              <a:gd name="connsiteY94" fmla="*/ 244052 h 2102966"/>
              <a:gd name="connsiteX95" fmla="*/ 360416 w 2242827"/>
              <a:gd name="connsiteY95" fmla="*/ 4982 h 2102966"/>
              <a:gd name="connsiteX96" fmla="*/ 218905 w 2242827"/>
              <a:gd name="connsiteY96" fmla="*/ 0 h 2102966"/>
              <a:gd name="connsiteX97" fmla="*/ 249720 w 2242827"/>
              <a:gd name="connsiteY97" fmla="*/ 0 h 2102966"/>
              <a:gd name="connsiteX98" fmla="*/ 241311 w 2242827"/>
              <a:gd name="connsiteY98" fmla="*/ 15475 h 2102966"/>
              <a:gd name="connsiteX99" fmla="*/ 0 w 2242827"/>
              <a:gd name="connsiteY99" fmla="*/ 143932 h 2102966"/>
              <a:gd name="connsiteX100" fmla="*/ 0 w 2242827"/>
              <a:gd name="connsiteY100" fmla="*/ 121656 h 2102966"/>
              <a:gd name="connsiteX101" fmla="*/ 189966 w 2242827"/>
              <a:gd name="connsiteY101" fmla="*/ 42875 h 21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242827" h="2102966">
                <a:moveTo>
                  <a:pt x="2220549" y="0"/>
                </a:moveTo>
                <a:lnTo>
                  <a:pt x="2242827" y="0"/>
                </a:lnTo>
                <a:lnTo>
                  <a:pt x="2238641" y="82607"/>
                </a:lnTo>
                <a:cubicBezTo>
                  <a:pt x="2123193" y="1215807"/>
                  <a:pt x="1163255" y="2102966"/>
                  <a:pt x="1" y="2102966"/>
                </a:cubicBezTo>
                <a:lnTo>
                  <a:pt x="1" y="2080690"/>
                </a:lnTo>
                <a:cubicBezTo>
                  <a:pt x="1151759" y="2080690"/>
                  <a:pt x="2102176" y="1202330"/>
                  <a:pt x="2216479" y="80336"/>
                </a:cubicBezTo>
                <a:close/>
                <a:moveTo>
                  <a:pt x="2098030" y="0"/>
                </a:moveTo>
                <a:lnTo>
                  <a:pt x="2120412" y="0"/>
                </a:lnTo>
                <a:lnTo>
                  <a:pt x="2116859" y="70117"/>
                </a:lnTo>
                <a:cubicBezTo>
                  <a:pt x="2007691" y="1141666"/>
                  <a:pt x="1099966" y="1980571"/>
                  <a:pt x="1" y="1980571"/>
                </a:cubicBezTo>
                <a:lnTo>
                  <a:pt x="1" y="1958295"/>
                </a:lnTo>
                <a:cubicBezTo>
                  <a:pt x="1088470" y="1958295"/>
                  <a:pt x="1986577" y="1128187"/>
                  <a:pt x="2094588" y="67938"/>
                </a:cubicBezTo>
                <a:close/>
                <a:moveTo>
                  <a:pt x="1975608" y="0"/>
                </a:moveTo>
                <a:lnTo>
                  <a:pt x="1997887" y="0"/>
                </a:lnTo>
                <a:lnTo>
                  <a:pt x="1994968" y="57611"/>
                </a:lnTo>
                <a:cubicBezTo>
                  <a:pt x="1892090" y="1067493"/>
                  <a:pt x="1036676" y="1858047"/>
                  <a:pt x="1" y="1858047"/>
                </a:cubicBezTo>
                <a:lnTo>
                  <a:pt x="1" y="1835771"/>
                </a:lnTo>
                <a:cubicBezTo>
                  <a:pt x="1025181" y="1835771"/>
                  <a:pt x="1871073" y="1053919"/>
                  <a:pt x="1972805" y="55322"/>
                </a:cubicBezTo>
                <a:close/>
                <a:moveTo>
                  <a:pt x="1853193" y="0"/>
                </a:moveTo>
                <a:lnTo>
                  <a:pt x="1875472" y="0"/>
                </a:lnTo>
                <a:lnTo>
                  <a:pt x="1873186" y="45119"/>
                </a:lnTo>
                <a:cubicBezTo>
                  <a:pt x="1776588" y="993350"/>
                  <a:pt x="973388" y="1735650"/>
                  <a:pt x="0" y="1735650"/>
                </a:cubicBezTo>
                <a:lnTo>
                  <a:pt x="0" y="1713374"/>
                </a:lnTo>
                <a:cubicBezTo>
                  <a:pt x="961784" y="1713374"/>
                  <a:pt x="1755557" y="979877"/>
                  <a:pt x="1851022" y="42848"/>
                </a:cubicBezTo>
                <a:close/>
                <a:moveTo>
                  <a:pt x="1730668" y="0"/>
                </a:moveTo>
                <a:lnTo>
                  <a:pt x="1753056" y="0"/>
                </a:lnTo>
                <a:lnTo>
                  <a:pt x="1751404" y="32610"/>
                </a:lnTo>
                <a:cubicBezTo>
                  <a:pt x="1661086" y="919190"/>
                  <a:pt x="910098" y="1613232"/>
                  <a:pt x="0" y="1613232"/>
                </a:cubicBezTo>
                <a:lnTo>
                  <a:pt x="0" y="1590961"/>
                </a:lnTo>
                <a:cubicBezTo>
                  <a:pt x="898495" y="1590961"/>
                  <a:pt x="1639954" y="905712"/>
                  <a:pt x="1729127" y="30432"/>
                </a:cubicBezTo>
                <a:close/>
                <a:moveTo>
                  <a:pt x="1608247" y="0"/>
                </a:moveTo>
                <a:lnTo>
                  <a:pt x="1630525" y="0"/>
                </a:lnTo>
                <a:lnTo>
                  <a:pt x="1629507" y="20086"/>
                </a:lnTo>
                <a:cubicBezTo>
                  <a:pt x="1545469" y="844919"/>
                  <a:pt x="846701" y="1490712"/>
                  <a:pt x="0" y="1490712"/>
                </a:cubicBezTo>
                <a:lnTo>
                  <a:pt x="0" y="1468436"/>
                </a:lnTo>
                <a:cubicBezTo>
                  <a:pt x="835206" y="1468436"/>
                  <a:pt x="1524451" y="831445"/>
                  <a:pt x="1607345" y="17816"/>
                </a:cubicBezTo>
                <a:close/>
                <a:moveTo>
                  <a:pt x="1485833" y="0"/>
                </a:moveTo>
                <a:lnTo>
                  <a:pt x="1508109" y="0"/>
                </a:lnTo>
                <a:lnTo>
                  <a:pt x="1507724" y="7596"/>
                </a:lnTo>
                <a:cubicBezTo>
                  <a:pt x="1429966" y="770778"/>
                  <a:pt x="783416" y="1368317"/>
                  <a:pt x="0" y="1368317"/>
                </a:cubicBezTo>
                <a:lnTo>
                  <a:pt x="0" y="1346041"/>
                </a:lnTo>
                <a:cubicBezTo>
                  <a:pt x="771917" y="1346041"/>
                  <a:pt x="1408949" y="757304"/>
                  <a:pt x="1485563" y="5325"/>
                </a:cubicBezTo>
                <a:close/>
                <a:moveTo>
                  <a:pt x="1362591" y="0"/>
                </a:moveTo>
                <a:lnTo>
                  <a:pt x="1385194" y="0"/>
                </a:lnTo>
                <a:lnTo>
                  <a:pt x="1364797" y="133264"/>
                </a:lnTo>
                <a:cubicBezTo>
                  <a:pt x="1234684" y="767432"/>
                  <a:pt x="672215" y="1245917"/>
                  <a:pt x="0" y="1245917"/>
                </a:cubicBezTo>
                <a:lnTo>
                  <a:pt x="0" y="1223641"/>
                </a:lnTo>
                <a:cubicBezTo>
                  <a:pt x="661385" y="1223641"/>
                  <a:pt x="1214835" y="752908"/>
                  <a:pt x="1342864" y="128894"/>
                </a:cubicBezTo>
                <a:close/>
                <a:moveTo>
                  <a:pt x="1238878" y="0"/>
                </a:moveTo>
                <a:lnTo>
                  <a:pt x="1261388" y="0"/>
                </a:lnTo>
                <a:lnTo>
                  <a:pt x="1244763" y="108614"/>
                </a:lnTo>
                <a:cubicBezTo>
                  <a:pt x="1126083" y="687031"/>
                  <a:pt x="613049" y="1123397"/>
                  <a:pt x="0" y="1123397"/>
                </a:cubicBezTo>
                <a:lnTo>
                  <a:pt x="0" y="1101121"/>
                </a:lnTo>
                <a:cubicBezTo>
                  <a:pt x="602316" y="1101121"/>
                  <a:pt x="1106344" y="672419"/>
                  <a:pt x="1222940" y="104135"/>
                </a:cubicBezTo>
                <a:close/>
                <a:moveTo>
                  <a:pt x="1115178" y="0"/>
                </a:moveTo>
                <a:lnTo>
                  <a:pt x="1137688" y="0"/>
                </a:lnTo>
                <a:lnTo>
                  <a:pt x="1124836" y="83962"/>
                </a:lnTo>
                <a:cubicBezTo>
                  <a:pt x="1017592" y="606647"/>
                  <a:pt x="553979" y="1000978"/>
                  <a:pt x="0" y="1000978"/>
                </a:cubicBezTo>
                <a:lnTo>
                  <a:pt x="0" y="978703"/>
                </a:lnTo>
                <a:cubicBezTo>
                  <a:pt x="543246" y="978703"/>
                  <a:pt x="997852" y="592039"/>
                  <a:pt x="1103012" y="79485"/>
                </a:cubicBezTo>
                <a:close/>
                <a:moveTo>
                  <a:pt x="991375" y="0"/>
                </a:moveTo>
                <a:lnTo>
                  <a:pt x="1013997" y="0"/>
                </a:lnTo>
                <a:lnTo>
                  <a:pt x="1004915" y="59331"/>
                </a:lnTo>
                <a:cubicBezTo>
                  <a:pt x="909100" y="526286"/>
                  <a:pt x="494909" y="878583"/>
                  <a:pt x="0" y="878583"/>
                </a:cubicBezTo>
                <a:lnTo>
                  <a:pt x="0" y="856307"/>
                </a:lnTo>
                <a:cubicBezTo>
                  <a:pt x="484176" y="856307"/>
                  <a:pt x="889272" y="511676"/>
                  <a:pt x="982981" y="54853"/>
                </a:cubicBezTo>
                <a:close/>
                <a:moveTo>
                  <a:pt x="866108" y="0"/>
                </a:moveTo>
                <a:lnTo>
                  <a:pt x="888384" y="0"/>
                </a:lnTo>
                <a:lnTo>
                  <a:pt x="884876" y="34680"/>
                </a:lnTo>
                <a:cubicBezTo>
                  <a:pt x="800495" y="445883"/>
                  <a:pt x="435739" y="756058"/>
                  <a:pt x="0" y="756058"/>
                </a:cubicBezTo>
                <a:lnTo>
                  <a:pt x="0" y="733782"/>
                </a:lnTo>
                <a:cubicBezTo>
                  <a:pt x="425107" y="733782"/>
                  <a:pt x="780781" y="431187"/>
                  <a:pt x="863057" y="30169"/>
                </a:cubicBezTo>
                <a:close/>
                <a:moveTo>
                  <a:pt x="743692" y="0"/>
                </a:moveTo>
                <a:lnTo>
                  <a:pt x="765973" y="0"/>
                </a:lnTo>
                <a:lnTo>
                  <a:pt x="764957" y="10048"/>
                </a:lnTo>
                <a:cubicBezTo>
                  <a:pt x="692029" y="365521"/>
                  <a:pt x="376767" y="633662"/>
                  <a:pt x="0" y="633662"/>
                </a:cubicBezTo>
                <a:lnTo>
                  <a:pt x="0" y="611386"/>
                </a:lnTo>
                <a:cubicBezTo>
                  <a:pt x="365938" y="611386"/>
                  <a:pt x="672265" y="350911"/>
                  <a:pt x="743129" y="5570"/>
                </a:cubicBezTo>
                <a:close/>
                <a:moveTo>
                  <a:pt x="617163" y="0"/>
                </a:moveTo>
                <a:lnTo>
                  <a:pt x="640489" y="0"/>
                </a:lnTo>
                <a:lnTo>
                  <a:pt x="606611" y="108906"/>
                </a:lnTo>
                <a:cubicBezTo>
                  <a:pt x="506524" y="345128"/>
                  <a:pt x="272312" y="511248"/>
                  <a:pt x="0" y="511248"/>
                </a:cubicBezTo>
                <a:lnTo>
                  <a:pt x="0" y="488972"/>
                </a:lnTo>
                <a:cubicBezTo>
                  <a:pt x="263030" y="488972"/>
                  <a:pt x="489290" y="328485"/>
                  <a:pt x="585980" y="100252"/>
                </a:cubicBezTo>
                <a:close/>
                <a:moveTo>
                  <a:pt x="489561" y="0"/>
                </a:moveTo>
                <a:lnTo>
                  <a:pt x="512789" y="0"/>
                </a:lnTo>
                <a:lnTo>
                  <a:pt x="493721" y="61289"/>
                </a:lnTo>
                <a:cubicBezTo>
                  <a:pt x="412246" y="253561"/>
                  <a:pt x="221597" y="388735"/>
                  <a:pt x="0" y="388735"/>
                </a:cubicBezTo>
                <a:lnTo>
                  <a:pt x="0" y="366459"/>
                </a:lnTo>
                <a:cubicBezTo>
                  <a:pt x="212399" y="366459"/>
                  <a:pt x="395116" y="236854"/>
                  <a:pt x="473199" y="52587"/>
                </a:cubicBezTo>
                <a:close/>
                <a:moveTo>
                  <a:pt x="361966" y="0"/>
                </a:moveTo>
                <a:lnTo>
                  <a:pt x="385181" y="0"/>
                </a:lnTo>
                <a:lnTo>
                  <a:pt x="380937" y="13636"/>
                </a:lnTo>
                <a:cubicBezTo>
                  <a:pt x="318070" y="161973"/>
                  <a:pt x="170965" y="266328"/>
                  <a:pt x="0" y="266328"/>
                </a:cubicBezTo>
                <a:lnTo>
                  <a:pt x="0" y="244052"/>
                </a:lnTo>
                <a:cubicBezTo>
                  <a:pt x="161767" y="244052"/>
                  <a:pt x="300940" y="145329"/>
                  <a:pt x="360416" y="4982"/>
                </a:cubicBezTo>
                <a:close/>
                <a:moveTo>
                  <a:pt x="218905" y="0"/>
                </a:moveTo>
                <a:lnTo>
                  <a:pt x="249720" y="0"/>
                </a:lnTo>
                <a:lnTo>
                  <a:pt x="241311" y="15475"/>
                </a:lnTo>
                <a:cubicBezTo>
                  <a:pt x="188962" y="92909"/>
                  <a:pt x="100349" y="143932"/>
                  <a:pt x="0" y="143932"/>
                </a:cubicBezTo>
                <a:lnTo>
                  <a:pt x="0" y="121656"/>
                </a:lnTo>
                <a:cubicBezTo>
                  <a:pt x="74091" y="121656"/>
                  <a:pt x="141290" y="91533"/>
                  <a:pt x="189966" y="4287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4588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0733" y="731579"/>
            <a:ext cx="7998817" cy="136205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4622" y="2103120"/>
            <a:ext cx="8339328" cy="4434840"/>
          </a:xfrm>
        </p:spPr>
        <p:txBody>
          <a:bodyPr>
            <a:normAutofit/>
          </a:bodyPr>
          <a:lstStyle>
            <a:lvl1pPr>
              <a:defRPr sz="1350"/>
            </a:lvl1pPr>
            <a:lvl2pPr>
              <a:defRPr sz="1200"/>
            </a:lvl2pPr>
            <a:lvl3pPr>
              <a:defRPr sz="105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Footer Placeholder 5">
            <a:extLst>
              <a:ext uri="{FF2B5EF4-FFF2-40B4-BE49-F238E27FC236}">
                <a16:creationId xmlns:a16="http://schemas.microsoft.com/office/drawing/2014/main" id="{37691800-8E28-BCB7-5030-D64B0C47034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>
            <a:noAutofit/>
          </a:bodyPr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BC49B462-C4AD-A75D-9714-C24D78881A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B7AE3CAA-C3C7-48BC-A87A-109BB29EC35A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2606360"/>
      </p:ext>
    </p:extLst>
  </p:cSld>
  <p:clrMapOvr>
    <a:masterClrMapping/>
  </p:clrMapOvr>
</p:sldLayout>
</file>

<file path=ppt/slideLayouts/slideLayout2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B6300398-8196-0B7A-AB4B-99D92F44E647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7" name="Image 1">
            <a:extLst>
              <a:ext uri="{FF2B5EF4-FFF2-40B4-BE49-F238E27FC236}">
                <a16:creationId xmlns:a16="http://schemas.microsoft.com/office/drawing/2014/main" id="{56A29EA0-BB06-10E8-4FB5-C6249DA869B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reeform: Shape 38">
            <a:extLst>
              <a:ext uri="{FF2B5EF4-FFF2-40B4-BE49-F238E27FC236}">
                <a16:creationId xmlns:a16="http://schemas.microsoft.com/office/drawing/2014/main" id="{37346D22-7C09-6DEE-FCDD-8B0B1A72D181}"/>
              </a:ext>
            </a:extLst>
          </p:cNvPr>
          <p:cNvSpPr>
            <a:spLocks/>
          </p:cNvSpPr>
          <p:nvPr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9" name="Image 5">
            <a:extLst>
              <a:ext uri="{FF2B5EF4-FFF2-40B4-BE49-F238E27FC236}">
                <a16:creationId xmlns:a16="http://schemas.microsoft.com/office/drawing/2014/main" id="{1B05C1C1-9831-65B5-8D2F-C1034063F026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10" name="Image 6">
            <a:extLst>
              <a:ext uri="{FF2B5EF4-FFF2-40B4-BE49-F238E27FC236}">
                <a16:creationId xmlns:a16="http://schemas.microsoft.com/office/drawing/2014/main" id="{01BB052C-CB49-3A03-C135-C15C1CA0B6B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itle 19"/>
          <p:cNvSpPr>
            <a:spLocks noGrp="1"/>
          </p:cNvSpPr>
          <p:nvPr>
            <p:ph type="title"/>
          </p:nvPr>
        </p:nvSpPr>
        <p:spPr>
          <a:xfrm>
            <a:off x="2990089" y="701702"/>
            <a:ext cx="5579432" cy="1309978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90088" y="2071314"/>
            <a:ext cx="2859786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990088" y="2877312"/>
            <a:ext cx="2852994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893437" y="2071314"/>
            <a:ext cx="2676113" cy="730504"/>
          </a:xfr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1350" b="0" cap="all" baseline="0">
                <a:latin typeface="+mj-lt"/>
                <a:cs typeface="Arial" panose="020B060402020202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93437" y="2877312"/>
            <a:ext cx="2676113" cy="3684588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1" name="Slide Number Placeholder 8">
            <a:extLst>
              <a:ext uri="{FF2B5EF4-FFF2-40B4-BE49-F238E27FC236}">
                <a16:creationId xmlns:a16="http://schemas.microsoft.com/office/drawing/2014/main" id="{9B66A373-B27D-1F8A-3730-554A2C1F38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Autofit/>
          </a:bodyPr>
          <a:lstStyle>
            <a:lvl1pPr defTabSz="685800" eaLnBrk="0" hangingPunct="0">
              <a:defRPr/>
            </a:lvl1pPr>
          </a:lstStyle>
          <a:p>
            <a:fld id="{4585D396-0AE8-4F4B-BF40-C28BB8ED224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1126343"/>
      </p:ext>
    </p:extLst>
  </p:cSld>
  <p:clrMapOvr>
    <a:masterClrMapping/>
  </p:clrMapOvr>
</p:sldLayout>
</file>

<file path=ppt/slideLayouts/slideLayout2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mage 0">
            <a:extLst>
              <a:ext uri="{FF2B5EF4-FFF2-40B4-BE49-F238E27FC236}">
                <a16:creationId xmlns:a16="http://schemas.microsoft.com/office/drawing/2014/main" id="{3225E426-FEF9-21A2-B70C-003BCBC4879F}"/>
              </a:ext>
            </a:extLst>
          </p:cNvPr>
          <p:cNvSpPr/>
          <p:nvPr userDrawn="1"/>
        </p:nvSpPr>
        <p:spPr>
          <a:xfrm>
            <a:off x="-4762" y="-3175"/>
            <a:ext cx="2582863" cy="6891338"/>
          </a:xfrm>
          <a:custGeom>
            <a:avLst/>
            <a:gdLst>
              <a:gd name="connsiteX0" fmla="*/ 3443288 w 3443288"/>
              <a:gd name="connsiteY0" fmla="*/ 0 h 6891337"/>
              <a:gd name="connsiteX1" fmla="*/ 0 w 3443288"/>
              <a:gd name="connsiteY1" fmla="*/ 0 h 6891337"/>
              <a:gd name="connsiteX2" fmla="*/ 0 w 3443288"/>
              <a:gd name="connsiteY2" fmla="*/ 6891338 h 6891337"/>
              <a:gd name="connsiteX3" fmla="*/ 3443288 w 3443288"/>
              <a:gd name="connsiteY3" fmla="*/ 6891338 h 6891337"/>
              <a:gd name="connsiteX4" fmla="*/ 3443288 w 3443288"/>
              <a:gd name="connsiteY4" fmla="*/ 0 h 6891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6891337">
                <a:moveTo>
                  <a:pt x="3443288" y="0"/>
                </a:moveTo>
                <a:lnTo>
                  <a:pt x="0" y="0"/>
                </a:lnTo>
                <a:lnTo>
                  <a:pt x="0" y="6891338"/>
                </a:lnTo>
                <a:lnTo>
                  <a:pt x="3443288" y="6891338"/>
                </a:lnTo>
                <a:lnTo>
                  <a:pt x="3443288" y="0"/>
                </a:lnTo>
                <a:close/>
              </a:path>
            </a:pathLst>
          </a:custGeom>
          <a:solidFill>
            <a:schemeClr val="accent3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3" name="Image 1">
            <a:extLst>
              <a:ext uri="{FF2B5EF4-FFF2-40B4-BE49-F238E27FC236}">
                <a16:creationId xmlns:a16="http://schemas.microsoft.com/office/drawing/2014/main" id="{83FA3CBB-2DCC-4E27-7737-62F058465B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7940" y="-3175"/>
            <a:ext cx="1300162" cy="516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: Shape 12">
            <a:extLst>
              <a:ext uri="{FF2B5EF4-FFF2-40B4-BE49-F238E27FC236}">
                <a16:creationId xmlns:a16="http://schemas.microsoft.com/office/drawing/2014/main" id="{55575AC1-29E4-3107-1885-93AC61241929}"/>
              </a:ext>
            </a:extLst>
          </p:cNvPr>
          <p:cNvSpPr>
            <a:spLocks/>
          </p:cNvSpPr>
          <p:nvPr userDrawn="1"/>
        </p:nvSpPr>
        <p:spPr bwMode="auto">
          <a:xfrm>
            <a:off x="1290638" y="-3175"/>
            <a:ext cx="1287462" cy="1720850"/>
          </a:xfrm>
          <a:custGeom>
            <a:avLst/>
            <a:gdLst/>
            <a:ahLst/>
            <a:cxnLst/>
            <a:rect l="0" t="0" r="r" b="b"/>
            <a:pathLst>
              <a:path w="1716115" h="1720853">
                <a:moveTo>
                  <a:pt x="93358" y="0"/>
                </a:moveTo>
                <a:lnTo>
                  <a:pt x="110348" y="0"/>
                </a:lnTo>
                <a:cubicBezTo>
                  <a:pt x="110348" y="887874"/>
                  <a:pt x="830686" y="1610112"/>
                  <a:pt x="1716029" y="1610112"/>
                </a:cubicBezTo>
                <a:lnTo>
                  <a:pt x="1716029" y="1627151"/>
                </a:lnTo>
                <a:lnTo>
                  <a:pt x="1716115" y="1627237"/>
                </a:lnTo>
                <a:cubicBezTo>
                  <a:pt x="821334" y="1627237"/>
                  <a:pt x="93358" y="897252"/>
                  <a:pt x="93358" y="0"/>
                </a:cubicBezTo>
                <a:close/>
                <a:moveTo>
                  <a:pt x="0" y="0"/>
                </a:moveTo>
                <a:lnTo>
                  <a:pt x="16989" y="0"/>
                </a:lnTo>
                <a:cubicBezTo>
                  <a:pt x="16989" y="939499"/>
                  <a:pt x="779202" y="1703814"/>
                  <a:pt x="1716114" y="1703814"/>
                </a:cubicBezTo>
                <a:lnTo>
                  <a:pt x="1716114" y="1720853"/>
                </a:lnTo>
                <a:cubicBezTo>
                  <a:pt x="769850" y="1720853"/>
                  <a:pt x="0" y="948877"/>
                  <a:pt x="0" y="0"/>
                </a:cubicBezTo>
                <a:close/>
                <a:moveTo>
                  <a:pt x="186798" y="0"/>
                </a:moveTo>
                <a:lnTo>
                  <a:pt x="203788" y="0"/>
                </a:lnTo>
                <a:cubicBezTo>
                  <a:pt x="203788" y="836248"/>
                  <a:pt x="882254" y="1516501"/>
                  <a:pt x="1716109" y="1516501"/>
                </a:cubicBezTo>
                <a:lnTo>
                  <a:pt x="1716109" y="1533535"/>
                </a:lnTo>
                <a:cubicBezTo>
                  <a:pt x="872812" y="1533535"/>
                  <a:pt x="186798" y="845626"/>
                  <a:pt x="186798" y="0"/>
                </a:cubicBezTo>
                <a:close/>
                <a:moveTo>
                  <a:pt x="280155" y="0"/>
                </a:moveTo>
                <a:lnTo>
                  <a:pt x="297145" y="0"/>
                </a:lnTo>
                <a:cubicBezTo>
                  <a:pt x="297145" y="784537"/>
                  <a:pt x="933652" y="1422885"/>
                  <a:pt x="1716114" y="1422885"/>
                </a:cubicBezTo>
                <a:lnTo>
                  <a:pt x="1716114" y="1439924"/>
                </a:lnTo>
                <a:cubicBezTo>
                  <a:pt x="924300" y="1439924"/>
                  <a:pt x="280155" y="794001"/>
                  <a:pt x="280155" y="0"/>
                </a:cubicBezTo>
                <a:close/>
                <a:moveTo>
                  <a:pt x="373512" y="0"/>
                </a:moveTo>
                <a:lnTo>
                  <a:pt x="390502" y="0"/>
                </a:lnTo>
                <a:cubicBezTo>
                  <a:pt x="390502" y="732911"/>
                  <a:pt x="985135" y="1329184"/>
                  <a:pt x="1716029" y="1329184"/>
                </a:cubicBezTo>
                <a:lnTo>
                  <a:pt x="1716029" y="1346223"/>
                </a:lnTo>
                <a:lnTo>
                  <a:pt x="1716114" y="1346308"/>
                </a:lnTo>
                <a:cubicBezTo>
                  <a:pt x="975783" y="1346308"/>
                  <a:pt x="373512" y="742375"/>
                  <a:pt x="373512" y="0"/>
                </a:cubicBezTo>
                <a:close/>
                <a:moveTo>
                  <a:pt x="466953" y="0"/>
                </a:moveTo>
                <a:lnTo>
                  <a:pt x="483944" y="0"/>
                </a:lnTo>
                <a:cubicBezTo>
                  <a:pt x="483944" y="681286"/>
                  <a:pt x="1036704" y="1235573"/>
                  <a:pt x="1716110" y="1235573"/>
                </a:cubicBezTo>
                <a:lnTo>
                  <a:pt x="1716110" y="1252607"/>
                </a:lnTo>
                <a:cubicBezTo>
                  <a:pt x="1027347" y="1252607"/>
                  <a:pt x="466953" y="690664"/>
                  <a:pt x="466953" y="0"/>
                </a:cubicBezTo>
                <a:close/>
                <a:moveTo>
                  <a:pt x="560310" y="0"/>
                </a:moveTo>
                <a:lnTo>
                  <a:pt x="577297" y="0"/>
                </a:lnTo>
                <a:cubicBezTo>
                  <a:pt x="577297" y="629660"/>
                  <a:pt x="1088188" y="1141957"/>
                  <a:pt x="1716109" y="1141957"/>
                </a:cubicBezTo>
                <a:lnTo>
                  <a:pt x="1716109" y="1158991"/>
                </a:lnTo>
                <a:cubicBezTo>
                  <a:pt x="1078835" y="1158991"/>
                  <a:pt x="560310" y="639038"/>
                  <a:pt x="560310" y="0"/>
                </a:cubicBezTo>
                <a:close/>
                <a:moveTo>
                  <a:pt x="653668" y="0"/>
                </a:moveTo>
                <a:lnTo>
                  <a:pt x="670655" y="0"/>
                </a:lnTo>
                <a:cubicBezTo>
                  <a:pt x="670655" y="578035"/>
                  <a:pt x="1139586" y="1048255"/>
                  <a:pt x="1716029" y="1048255"/>
                </a:cubicBezTo>
                <a:lnTo>
                  <a:pt x="1716029" y="1065294"/>
                </a:lnTo>
                <a:lnTo>
                  <a:pt x="1716114" y="1065380"/>
                </a:lnTo>
                <a:cubicBezTo>
                  <a:pt x="1130319" y="1065380"/>
                  <a:pt x="653668" y="587499"/>
                  <a:pt x="653668" y="0"/>
                </a:cubicBezTo>
                <a:close/>
                <a:moveTo>
                  <a:pt x="747112" y="0"/>
                </a:moveTo>
                <a:lnTo>
                  <a:pt x="764104" y="0"/>
                </a:lnTo>
                <a:cubicBezTo>
                  <a:pt x="764104" y="526409"/>
                  <a:pt x="1191155" y="954644"/>
                  <a:pt x="1716115" y="954644"/>
                </a:cubicBezTo>
                <a:lnTo>
                  <a:pt x="1716115" y="971678"/>
                </a:lnTo>
                <a:cubicBezTo>
                  <a:pt x="1181802" y="971678"/>
                  <a:pt x="747112" y="535787"/>
                  <a:pt x="747112" y="0"/>
                </a:cubicBezTo>
                <a:close/>
                <a:moveTo>
                  <a:pt x="840465" y="0"/>
                </a:moveTo>
                <a:lnTo>
                  <a:pt x="857452" y="0"/>
                </a:lnTo>
                <a:cubicBezTo>
                  <a:pt x="857452" y="474783"/>
                  <a:pt x="1242638" y="861028"/>
                  <a:pt x="1716109" y="861028"/>
                </a:cubicBezTo>
                <a:lnTo>
                  <a:pt x="1716109" y="878062"/>
                </a:lnTo>
                <a:cubicBezTo>
                  <a:pt x="1233281" y="878062"/>
                  <a:pt x="840465" y="484162"/>
                  <a:pt x="840465" y="0"/>
                </a:cubicBezTo>
                <a:close/>
                <a:moveTo>
                  <a:pt x="933823" y="0"/>
                </a:moveTo>
                <a:lnTo>
                  <a:pt x="950810" y="0"/>
                </a:lnTo>
                <a:cubicBezTo>
                  <a:pt x="950810" y="423157"/>
                  <a:pt x="1294121" y="767327"/>
                  <a:pt x="1716114" y="767327"/>
                </a:cubicBezTo>
                <a:lnTo>
                  <a:pt x="1716114" y="784366"/>
                </a:lnTo>
                <a:lnTo>
                  <a:pt x="1716114" y="784451"/>
                </a:lnTo>
                <a:cubicBezTo>
                  <a:pt x="1284769" y="784451"/>
                  <a:pt x="933823" y="432536"/>
                  <a:pt x="933823" y="0"/>
                </a:cubicBezTo>
                <a:close/>
                <a:moveTo>
                  <a:pt x="1027262" y="0"/>
                </a:moveTo>
                <a:lnTo>
                  <a:pt x="1044254" y="0"/>
                </a:lnTo>
                <a:cubicBezTo>
                  <a:pt x="1044254" y="371532"/>
                  <a:pt x="1345685" y="673716"/>
                  <a:pt x="1716110" y="673716"/>
                </a:cubicBezTo>
                <a:lnTo>
                  <a:pt x="1716110" y="690750"/>
                </a:lnTo>
                <a:cubicBezTo>
                  <a:pt x="1336248" y="690750"/>
                  <a:pt x="1027262" y="380824"/>
                  <a:pt x="1027262" y="0"/>
                </a:cubicBezTo>
                <a:close/>
                <a:moveTo>
                  <a:pt x="1120625" y="0"/>
                </a:moveTo>
                <a:lnTo>
                  <a:pt x="1137612" y="0"/>
                </a:lnTo>
                <a:cubicBezTo>
                  <a:pt x="1137612" y="319820"/>
                  <a:pt x="1397088" y="580100"/>
                  <a:pt x="1716115" y="580100"/>
                </a:cubicBezTo>
                <a:lnTo>
                  <a:pt x="1716115" y="597134"/>
                </a:lnTo>
                <a:cubicBezTo>
                  <a:pt x="1387736" y="597134"/>
                  <a:pt x="1120625" y="329285"/>
                  <a:pt x="1120625" y="0"/>
                </a:cubicBezTo>
                <a:close/>
                <a:moveTo>
                  <a:pt x="1213978" y="0"/>
                </a:moveTo>
                <a:lnTo>
                  <a:pt x="1230965" y="0"/>
                </a:lnTo>
                <a:cubicBezTo>
                  <a:pt x="1230965" y="268195"/>
                  <a:pt x="1448571" y="486398"/>
                  <a:pt x="1716109" y="486398"/>
                </a:cubicBezTo>
                <a:lnTo>
                  <a:pt x="1716109" y="503437"/>
                </a:lnTo>
                <a:lnTo>
                  <a:pt x="1716109" y="503523"/>
                </a:lnTo>
                <a:cubicBezTo>
                  <a:pt x="1439214" y="503523"/>
                  <a:pt x="1213978" y="277659"/>
                  <a:pt x="1213978" y="0"/>
                </a:cubicBezTo>
                <a:close/>
                <a:moveTo>
                  <a:pt x="1307422" y="0"/>
                </a:moveTo>
                <a:lnTo>
                  <a:pt x="1324414" y="0"/>
                </a:lnTo>
                <a:cubicBezTo>
                  <a:pt x="1324414" y="216569"/>
                  <a:pt x="1500141" y="392784"/>
                  <a:pt x="1716115" y="392784"/>
                </a:cubicBezTo>
                <a:lnTo>
                  <a:pt x="1716115" y="409821"/>
                </a:lnTo>
                <a:cubicBezTo>
                  <a:pt x="1490703" y="409821"/>
                  <a:pt x="1307422" y="225948"/>
                  <a:pt x="1307422" y="0"/>
                </a:cubicBezTo>
                <a:close/>
                <a:moveTo>
                  <a:pt x="1400775" y="0"/>
                </a:moveTo>
                <a:lnTo>
                  <a:pt x="1417762" y="0"/>
                </a:lnTo>
                <a:cubicBezTo>
                  <a:pt x="1417762" y="164944"/>
                  <a:pt x="1551619" y="299170"/>
                  <a:pt x="1716109" y="299170"/>
                </a:cubicBezTo>
                <a:lnTo>
                  <a:pt x="1716109" y="316207"/>
                </a:lnTo>
                <a:cubicBezTo>
                  <a:pt x="1542266" y="316207"/>
                  <a:pt x="1400775" y="174322"/>
                  <a:pt x="1400775" y="0"/>
                </a:cubicBezTo>
                <a:close/>
                <a:moveTo>
                  <a:pt x="1494133" y="0"/>
                </a:moveTo>
                <a:lnTo>
                  <a:pt x="1511120" y="0"/>
                </a:lnTo>
                <a:cubicBezTo>
                  <a:pt x="1511120" y="113318"/>
                  <a:pt x="1603017" y="205556"/>
                  <a:pt x="1716109" y="205556"/>
                </a:cubicBezTo>
                <a:lnTo>
                  <a:pt x="1716109" y="222592"/>
                </a:lnTo>
                <a:cubicBezTo>
                  <a:pt x="1593750" y="222592"/>
                  <a:pt x="1494133" y="122783"/>
                  <a:pt x="1494133" y="0"/>
                </a:cubicBezTo>
                <a:close/>
              </a:path>
            </a:pathLst>
          </a:custGeom>
          <a:solidFill>
            <a:schemeClr val="bg1">
              <a:alpha val="98822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472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defTabSz="342900"/>
            <a:endParaRPr lang="x-none" sz="1350">
              <a:solidFill>
                <a:prstClr val="black"/>
              </a:solidFill>
            </a:endParaRPr>
          </a:p>
        </p:txBody>
      </p:sp>
      <p:sp>
        <p:nvSpPr>
          <p:cNvPr id="5" name="Image 5">
            <a:extLst>
              <a:ext uri="{FF2B5EF4-FFF2-40B4-BE49-F238E27FC236}">
                <a16:creationId xmlns:a16="http://schemas.microsoft.com/office/drawing/2014/main" id="{897008C6-5BA2-8828-7140-D71B5525AD8A}"/>
              </a:ext>
            </a:extLst>
          </p:cNvPr>
          <p:cNvSpPr/>
          <p:nvPr userDrawn="1"/>
        </p:nvSpPr>
        <p:spPr>
          <a:xfrm>
            <a:off x="-4762" y="3440113"/>
            <a:ext cx="2582863" cy="3448050"/>
          </a:xfrm>
          <a:custGeom>
            <a:avLst/>
            <a:gdLst>
              <a:gd name="connsiteX0" fmla="*/ 1721644 w 3443288"/>
              <a:gd name="connsiteY0" fmla="*/ 3448051 h 3448050"/>
              <a:gd name="connsiteX1" fmla="*/ 3443288 w 3443288"/>
              <a:gd name="connsiteY1" fmla="*/ 1724025 h 3448050"/>
              <a:gd name="connsiteX2" fmla="*/ 1721644 w 3443288"/>
              <a:gd name="connsiteY2" fmla="*/ 0 h 3448050"/>
              <a:gd name="connsiteX3" fmla="*/ 0 w 3443288"/>
              <a:gd name="connsiteY3" fmla="*/ 1724025 h 3448050"/>
              <a:gd name="connsiteX4" fmla="*/ 1721644 w 3443288"/>
              <a:gd name="connsiteY4" fmla="*/ 3448051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43288" h="3448050">
                <a:moveTo>
                  <a:pt x="1721644" y="3448051"/>
                </a:moveTo>
                <a:cubicBezTo>
                  <a:pt x="2672482" y="3448051"/>
                  <a:pt x="3443288" y="2676178"/>
                  <a:pt x="3443288" y="1724025"/>
                </a:cubicBezTo>
                <a:cubicBezTo>
                  <a:pt x="3443288" y="771873"/>
                  <a:pt x="2672482" y="0"/>
                  <a:pt x="1721644" y="0"/>
                </a:cubicBezTo>
                <a:cubicBezTo>
                  <a:pt x="770806" y="0"/>
                  <a:pt x="0" y="771873"/>
                  <a:pt x="0" y="1724025"/>
                </a:cubicBezTo>
                <a:cubicBezTo>
                  <a:pt x="0" y="2676178"/>
                  <a:pt x="770806" y="3448051"/>
                  <a:pt x="1721644" y="3448051"/>
                </a:cubicBezTo>
                <a:close/>
              </a:path>
            </a:pathLst>
          </a:custGeom>
          <a:solidFill>
            <a:schemeClr val="accent6"/>
          </a:solidFill>
          <a:ln w="4756" cap="flat">
            <a:noFill/>
            <a:prstDash val="solid"/>
            <a:miter/>
          </a:ln>
        </p:spPr>
        <p:txBody>
          <a:bodyPr anchor="ctr"/>
          <a:lstStyle/>
          <a:p>
            <a:pPr defTabSz="342900">
              <a:defRPr/>
            </a:pPr>
            <a:endParaRPr lang="en-US" sz="1350" dirty="0">
              <a:solidFill>
                <a:prstClr val="black"/>
              </a:solidFill>
              <a:latin typeface="Gill Sans MT"/>
            </a:endParaRPr>
          </a:p>
        </p:txBody>
      </p:sp>
      <p:pic>
        <p:nvPicPr>
          <p:cNvPr id="6" name="Image 6">
            <a:extLst>
              <a:ext uri="{FF2B5EF4-FFF2-40B4-BE49-F238E27FC236}">
                <a16:creationId xmlns:a16="http://schemas.microsoft.com/office/drawing/2014/main" id="{2304FF0B-8516-B8EF-20FB-A164C7EB01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9052" y="3440127"/>
            <a:ext cx="12890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Title 19"/>
          <p:cNvSpPr>
            <a:spLocks noGrp="1"/>
          </p:cNvSpPr>
          <p:nvPr>
            <p:ph type="title"/>
          </p:nvPr>
        </p:nvSpPr>
        <p:spPr>
          <a:xfrm>
            <a:off x="2763775" y="755433"/>
            <a:ext cx="5805746" cy="1500145"/>
          </a:xfrm>
        </p:spPr>
        <p:txBody>
          <a:bodyPr>
            <a:noAutofit/>
          </a:bodyPr>
          <a:lstStyle>
            <a:lvl1pPr algn="l">
              <a:lnSpc>
                <a:spcPct val="100000"/>
              </a:lnSpc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9" name="Content Placeholder 3"/>
          <p:cNvSpPr>
            <a:spLocks noGrp="1"/>
          </p:cNvSpPr>
          <p:nvPr>
            <p:ph sz="half" idx="2"/>
          </p:nvPr>
        </p:nvSpPr>
        <p:spPr>
          <a:xfrm>
            <a:off x="276377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20" name="Content Placeholder 5"/>
          <p:cNvSpPr>
            <a:spLocks noGrp="1"/>
          </p:cNvSpPr>
          <p:nvPr>
            <p:ph sz="quarter" idx="4"/>
          </p:nvPr>
        </p:nvSpPr>
        <p:spPr>
          <a:xfrm>
            <a:off x="5763404" y="2305215"/>
            <a:ext cx="2806446" cy="4306380"/>
          </a:xfrm>
        </p:spPr>
        <p:txBody>
          <a:bodyPr lIns="45720" rIns="45720">
            <a:normAutofit/>
          </a:bodyPr>
          <a:lstStyle>
            <a:lvl1pPr>
              <a:defRPr sz="1125"/>
            </a:lvl1pPr>
            <a:lvl2pPr>
              <a:defRPr sz="975"/>
            </a:lvl2pPr>
            <a:lvl3pPr>
              <a:defRPr sz="900"/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0E565FA2-DAA9-CB66-E075-B92FAA87AD4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EA157A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/>
              <a:t>Presentation title</a:t>
            </a:r>
            <a:endParaRPr lang="en-US" dirty="0"/>
          </a:p>
        </p:txBody>
      </p:sp>
      <p:sp>
        <p:nvSpPr>
          <p:cNvPr id="8" name="Slide Number Placeholder 6">
            <a:extLst>
              <a:ext uri="{FF2B5EF4-FFF2-40B4-BE49-F238E27FC236}">
                <a16:creationId xmlns:a16="http://schemas.microsoft.com/office/drawing/2014/main" id="{798B387D-D5AD-E5BC-5499-340DCBD803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defTabSz="685800" eaLnBrk="0" hangingPunct="0">
              <a:defRPr/>
            </a:lvl1pPr>
          </a:lstStyle>
          <a:p>
            <a:fld id="{864157CB-ADB3-4391-BE83-1A21BC46822F}" type="slidenum">
              <a:rPr lang="en-US" altLang="x-none">
                <a:solidFill>
                  <a:srgbClr val="1F497D"/>
                </a:solidFill>
              </a:rPr>
              <a:pPr/>
              <a:t>‹#›</a:t>
            </a:fld>
            <a:endParaRPr lang="en-US" altLang="x-none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3114813"/>
      </p:ext>
    </p:extLst>
  </p:cSld>
  <p:clrMapOvr>
    <a:masterClrMapping/>
  </p:clrMapOvr>
</p:sldLayout>
</file>

<file path=ppt/slideLayouts/slideLayout24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902862222"/>
      </p:ext>
    </p:extLst>
  </p:cSld>
  <p:clrMapOvr>
    <a:masterClrMapping/>
  </p:clrMapOvr>
  <p:transition spd="slow"/>
</p:sldLayout>
</file>

<file path=ppt/slideLayouts/slideLayout24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842809564"/>
      </p:ext>
    </p:extLst>
  </p:cSld>
  <p:clrMapOvr>
    <a:masterClrMapping/>
  </p:clrMapOvr>
</p:sldLayout>
</file>

<file path=ppt/slideLayouts/slideLayout24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7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58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2181757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125383287"/>
      </p:ext>
    </p:extLst>
  </p:cSld>
  <p:clrMapOvr>
    <a:masterClrMapping/>
  </p:clrMapOvr>
  <p:transition spd="slow"/>
</p:sldLayout>
</file>

<file path=ppt/slideLayouts/slideLayout24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8093762"/>
      </p:ext>
    </p:extLst>
  </p:cSld>
  <p:clrMapOvr>
    <a:masterClrMapping/>
  </p:clrMapOvr>
</p:sldLayout>
</file>

<file path=ppt/slideLayouts/slideLayout24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8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>
            <a:extLst>
              <a:ext uri="{FF2B5EF4-FFF2-40B4-BE49-F238E27FC236}">
                <a16:creationId xmlns:a16="http://schemas.microsoft.com/office/drawing/2014/main" id="{23956E49-1711-CC86-7BD4-B978E9FCDD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70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6">
            <a:extLst>
              <a:ext uri="{FF2B5EF4-FFF2-40B4-BE49-F238E27FC236}">
                <a16:creationId xmlns:a16="http://schemas.microsoft.com/office/drawing/2014/main" id="{40026213-6ADE-E4F4-9796-0843663C62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13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 rtlCol="0"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2175000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219754565"/>
      </p:ext>
    </p:extLst>
  </p:cSld>
  <p:clrMapOvr>
    <a:masterClrMapping/>
  </p:clrMapOvr>
  <p:transition spd="slow"/>
</p:sldLayout>
</file>

<file path=ppt/slideLayouts/slideLayout24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756421590"/>
      </p:ext>
    </p:extLst>
  </p:cSld>
  <p:clrMapOvr>
    <a:masterClrMapping/>
  </p:clrMapOvr>
</p:sldLayout>
</file>

<file path=ppt/slideLayouts/slideLayout24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09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224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2041237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0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5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87" y="0"/>
            <a:ext cx="9101137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6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1588"/>
            <a:ext cx="372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90801" y="2286292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125" b="0">
                <a:solidFill>
                  <a:schemeClr val="tx1"/>
                </a:solidFill>
                <a:latin typeface="Georgia" pitchFamily="18" charset="0"/>
              </a:defRPr>
            </a:lvl1pPr>
            <a:lvl2pPr marL="2571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125" baseline="0"/>
            </a:lvl1pPr>
          </a:lstStyle>
          <a:p>
            <a:pPr lv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54942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1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4" y="1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329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77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562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343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124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3911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6685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39946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2236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406909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74171678"/>
      </p:ext>
    </p:extLst>
  </p:cSld>
  <p:clrMapOvr>
    <a:masterClrMapping/>
  </p:clrMapOvr>
</p:sldLayout>
</file>

<file path=ppt/slideLayouts/slideLayout24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563526432"/>
      </p:ext>
    </p:extLst>
  </p:cSld>
  <p:clrMapOvr>
    <a:masterClrMapping/>
  </p:clrMapOvr>
  <p:transition spd="slow"/>
</p:sldLayout>
</file>

<file path=ppt/slideLayouts/slideLayout24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82307616"/>
      </p:ext>
    </p:extLst>
  </p:cSld>
  <p:clrMapOvr>
    <a:masterClrMapping/>
  </p:clrMapOvr>
</p:sldLayout>
</file>

<file path=ppt/slideLayouts/slideLayout24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81504205"/>
      </p:ext>
    </p:extLst>
  </p:cSld>
  <p:clrMapOvr>
    <a:masterClrMapping/>
  </p:clrMapOvr>
  <p:transition spd="slow"/>
</p:sldLayout>
</file>

<file path=ppt/slideLayouts/slideLayout24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819163241"/>
      </p:ext>
    </p:extLst>
  </p:cSld>
  <p:clrMapOvr>
    <a:masterClrMapping/>
  </p:clrMapOvr>
  <p:transition spd="slow"/>
</p:sldLayout>
</file>

<file path=ppt/slideLayouts/slideLayout24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171633357"/>
      </p:ext>
    </p:extLst>
  </p:cSld>
  <p:clrMapOvr>
    <a:masterClrMapping/>
  </p:clrMapOvr>
</p:sldLayout>
</file>

<file path=ppt/slideLayouts/slideLayout2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3897537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71" y="6189474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605691"/>
      </p:ext>
    </p:extLst>
  </p:cSld>
  <p:clrMapOvr>
    <a:masterClrMapping/>
  </p:clrMapOvr>
</p:sldLayout>
</file>

<file path=ppt/slideLayouts/slideLayout24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45658721"/>
      </p:ext>
    </p:extLst>
  </p:cSld>
  <p:clrMapOvr>
    <a:masterClrMapping/>
  </p:clrMapOvr>
  <p:transition spd="slow"/>
</p:sldLayout>
</file>

<file path=ppt/slideLayouts/slideLayout24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标题幻灯片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本占位符 7"/>
          <p:cNvSpPr>
            <a:spLocks noGrp="1"/>
          </p:cNvSpPr>
          <p:nvPr>
            <p:ph type="body" sz="quarter" idx="10"/>
          </p:nvPr>
        </p:nvSpPr>
        <p:spPr>
          <a:xfrm>
            <a:off x="2571751" y="142877"/>
            <a:ext cx="6357938" cy="15716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altLang="zh-CN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33793422"/>
      </p:ext>
    </p:extLst>
  </p:cSld>
  <p:clrMapOvr>
    <a:masterClrMapping/>
  </p:clrMapOvr>
</p:sldLayout>
</file>

<file path=ppt/slideLayouts/slideLayout24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1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613" y="0"/>
            <a:ext cx="9100457" cy="687977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590801" y="2286140"/>
            <a:ext cx="6180224" cy="1470025"/>
          </a:xfrm>
        </p:spPr>
        <p:txBody>
          <a:bodyPr anchor="t"/>
          <a:lstStyle>
            <a:lvl1pPr algn="r" eaLnBrk="1" latinLnBrk="0" hangingPunct="1">
              <a:defRPr kumimoji="0" lang="ru-RU" b="1" cap="small" baseline="0">
                <a:solidFill>
                  <a:srgbClr val="003300"/>
                </a:solidFill>
              </a:defRPr>
            </a:lvl1pPr>
          </a:lstStyle>
          <a:p>
            <a:r>
              <a:rPr kumimoji="0" lang="ru-RU"/>
              <a:t>Образец заголовка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62401" y="4038600"/>
            <a:ext cx="4772528" cy="990600"/>
          </a:xfrm>
        </p:spPr>
        <p:txBody>
          <a:bodyPr>
            <a:normAutofit/>
          </a:bodyPr>
          <a:lstStyle>
            <a:lvl1pPr marL="0" indent="0" algn="r" eaLnBrk="1" latinLnBrk="0" hangingPunct="1">
              <a:buNone/>
              <a:defRPr kumimoji="0" lang="ru-RU" sz="1500" b="0">
                <a:solidFill>
                  <a:schemeClr val="tx1"/>
                </a:solidFill>
                <a:latin typeface="Georgia" pitchFamily="18" charset="0"/>
              </a:defRPr>
            </a:lvl1pPr>
            <a:lvl2pPr marL="3429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 eaLnBrk="1" latinLnBrk="0" hangingPunct="1">
              <a:buNone/>
              <a:defRPr kumimoji="0" lang="ru-RU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eaLnBrk="1" latinLnBrk="0" hangingPunct="1"/>
            <a:r>
              <a:rPr lang="ru-RU"/>
              <a:t>Образец подзаголовка</a:t>
            </a:r>
            <a:endParaRPr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251"/>
            <a:ext cx="3721618" cy="6858000"/>
          </a:xfrm>
          <a:prstGeom prst="rect">
            <a:avLst/>
          </a:prstGeom>
        </p:spPr>
      </p:pic>
      <p:sp>
        <p:nvSpPr>
          <p:cNvPr id="10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6858000" y="5105400"/>
            <a:ext cx="1828800" cy="990600"/>
          </a:xfrm>
        </p:spPr>
        <p:txBody>
          <a:bodyPr>
            <a:normAutofit/>
          </a:bodyPr>
          <a:lstStyle>
            <a:lvl1pPr marL="0" indent="0" algn="ctr" eaLnBrk="1" latinLnBrk="0" hangingPunct="1">
              <a:buNone/>
              <a:defRPr kumimoji="0" lang="ru-RU" sz="1500" baseline="0"/>
            </a:lvl1pPr>
          </a:lstStyle>
          <a:p>
            <a:r>
              <a:rPr kumimoji="0" lang="ru-RU"/>
              <a:t>Эмблема организации</a:t>
            </a:r>
          </a:p>
        </p:txBody>
      </p:sp>
    </p:spTree>
    <p:extLst>
      <p:ext uri="{BB962C8B-B14F-4D97-AF65-F5344CB8AC3E}">
        <p14:creationId xmlns:p14="http://schemas.microsoft.com/office/powerpoint/2010/main" val="18340723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Layout>
</file>

<file path=ppt/slideLayouts/slideLayout24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04 объект_1 (столбец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9144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1350">
                <a:solidFill>
                  <a:schemeClr val="tx1"/>
                </a:solidFill>
              </a:defRPr>
            </a:lvl1pPr>
          </a:lstStyle>
          <a:p>
            <a:pPr marL="0" lvl="0" indent="0" rtl="0">
              <a:buNone/>
            </a:pPr>
            <a:r>
              <a:rPr lang="ru-RU" noProof="0"/>
              <a:t>Добавить изображение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71575" y="1733631"/>
            <a:ext cx="18288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788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 rtl="0">
              <a:lnSpc>
                <a:spcPct val="100000"/>
              </a:lnSpc>
              <a:spcBef>
                <a:spcPct val="0"/>
              </a:spcBef>
              <a:buNone/>
            </a:pPr>
            <a:r>
              <a:rPr lang="ru-RU" noProof="0"/>
              <a:t>Образец текста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890" y="557439"/>
            <a:ext cx="7654698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135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 rtl="0">
              <a:lnSpc>
                <a:spcPct val="100000"/>
              </a:lnSpc>
            </a:pPr>
            <a:r>
              <a:rPr lang="ru-RU" noProof="0"/>
              <a:t>Образец заголовка</a:t>
            </a:r>
            <a:endParaRPr lang="ru-RU" noProof="0" dirty="0"/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5775" y="1733627"/>
            <a:ext cx="411480" cy="548640"/>
          </a:xfrm>
        </p:spPr>
        <p:txBody>
          <a:bodyPr lIns="0" tIns="0" rIns="0" bIns="0" rtlCol="0" anchor="ctr">
            <a:noAutofit/>
          </a:bodyPr>
          <a:lstStyle>
            <a:lvl1pPr marL="0" indent="0" algn="ctr">
              <a:buNone/>
              <a:defRPr sz="788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8" name="Номер слайда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8471" y="6189474"/>
            <a:ext cx="450731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675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ru-RU">
                <a:solidFill>
                  <a:prstClr val="white"/>
                </a:solidFill>
              </a:rPr>
              <a:pPr algn="ctr"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626170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99" Type="http://schemas.openxmlformats.org/officeDocument/2006/relationships/slideLayout" Target="../slideLayouts/slideLayout299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324" Type="http://schemas.openxmlformats.org/officeDocument/2006/relationships/slideLayout" Target="../slideLayouts/slideLayout324.xml"/><Relationship Id="rId366" Type="http://schemas.openxmlformats.org/officeDocument/2006/relationships/slideLayout" Target="../slideLayouts/slideLayout366.xml"/><Relationship Id="rId531" Type="http://schemas.openxmlformats.org/officeDocument/2006/relationships/slideLayout" Target="../slideLayouts/slideLayout531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433" Type="http://schemas.openxmlformats.org/officeDocument/2006/relationships/slideLayout" Target="../slideLayouts/slideLayout433.xml"/><Relationship Id="rId268" Type="http://schemas.openxmlformats.org/officeDocument/2006/relationships/slideLayout" Target="../slideLayouts/slideLayout268.xml"/><Relationship Id="rId475" Type="http://schemas.openxmlformats.org/officeDocument/2006/relationships/slideLayout" Target="../slideLayouts/slideLayout475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335" Type="http://schemas.openxmlformats.org/officeDocument/2006/relationships/slideLayout" Target="../slideLayouts/slideLayout335.xml"/><Relationship Id="rId377" Type="http://schemas.openxmlformats.org/officeDocument/2006/relationships/slideLayout" Target="../slideLayouts/slideLayout377.xml"/><Relationship Id="rId500" Type="http://schemas.openxmlformats.org/officeDocument/2006/relationships/slideLayout" Target="../slideLayouts/slideLayout500.xml"/><Relationship Id="rId542" Type="http://schemas.openxmlformats.org/officeDocument/2006/relationships/slideLayout" Target="../slideLayouts/slideLayout542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402" Type="http://schemas.openxmlformats.org/officeDocument/2006/relationships/slideLayout" Target="../slideLayouts/slideLayout402.xml"/><Relationship Id="rId279" Type="http://schemas.openxmlformats.org/officeDocument/2006/relationships/slideLayout" Target="../slideLayouts/slideLayout279.xml"/><Relationship Id="rId444" Type="http://schemas.openxmlformats.org/officeDocument/2006/relationships/slideLayout" Target="../slideLayouts/slideLayout444.xml"/><Relationship Id="rId486" Type="http://schemas.openxmlformats.org/officeDocument/2006/relationships/slideLayout" Target="../slideLayouts/slideLayout486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290" Type="http://schemas.openxmlformats.org/officeDocument/2006/relationships/slideLayout" Target="../slideLayouts/slideLayout290.xml"/><Relationship Id="rId304" Type="http://schemas.openxmlformats.org/officeDocument/2006/relationships/slideLayout" Target="../slideLayouts/slideLayout304.xml"/><Relationship Id="rId346" Type="http://schemas.openxmlformats.org/officeDocument/2006/relationships/slideLayout" Target="../slideLayouts/slideLayout346.xml"/><Relationship Id="rId388" Type="http://schemas.openxmlformats.org/officeDocument/2006/relationships/slideLayout" Target="../slideLayouts/slideLayout388.xml"/><Relationship Id="rId511" Type="http://schemas.openxmlformats.org/officeDocument/2006/relationships/slideLayout" Target="../slideLayouts/slideLayout511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413" Type="http://schemas.openxmlformats.org/officeDocument/2006/relationships/slideLayout" Target="../slideLayouts/slideLayout413.xml"/><Relationship Id="rId248" Type="http://schemas.openxmlformats.org/officeDocument/2006/relationships/slideLayout" Target="../slideLayouts/slideLayout248.xml"/><Relationship Id="rId455" Type="http://schemas.openxmlformats.org/officeDocument/2006/relationships/slideLayout" Target="../slideLayouts/slideLayout455.xml"/><Relationship Id="rId497" Type="http://schemas.openxmlformats.org/officeDocument/2006/relationships/slideLayout" Target="../slideLayouts/slideLayout497.xml"/><Relationship Id="rId12" Type="http://schemas.openxmlformats.org/officeDocument/2006/relationships/slideLayout" Target="../slideLayouts/slideLayout12.xml"/><Relationship Id="rId108" Type="http://schemas.openxmlformats.org/officeDocument/2006/relationships/slideLayout" Target="../slideLayouts/slideLayout108.xml"/><Relationship Id="rId315" Type="http://schemas.openxmlformats.org/officeDocument/2006/relationships/slideLayout" Target="../slideLayouts/slideLayout315.xml"/><Relationship Id="rId357" Type="http://schemas.openxmlformats.org/officeDocument/2006/relationships/slideLayout" Target="../slideLayouts/slideLayout357.xml"/><Relationship Id="rId522" Type="http://schemas.openxmlformats.org/officeDocument/2006/relationships/slideLayout" Target="../slideLayouts/slideLayout522.xml"/><Relationship Id="rId54" Type="http://schemas.openxmlformats.org/officeDocument/2006/relationships/slideLayout" Target="../slideLayouts/slideLayout54.xml"/><Relationship Id="rId96" Type="http://schemas.openxmlformats.org/officeDocument/2006/relationships/slideLayout" Target="../slideLayouts/slideLayout96.xml"/><Relationship Id="rId161" Type="http://schemas.openxmlformats.org/officeDocument/2006/relationships/slideLayout" Target="../slideLayouts/slideLayout161.xml"/><Relationship Id="rId217" Type="http://schemas.openxmlformats.org/officeDocument/2006/relationships/slideLayout" Target="../slideLayouts/slideLayout217.xml"/><Relationship Id="rId399" Type="http://schemas.openxmlformats.org/officeDocument/2006/relationships/slideLayout" Target="../slideLayouts/slideLayout399.xml"/><Relationship Id="rId259" Type="http://schemas.openxmlformats.org/officeDocument/2006/relationships/slideLayout" Target="../slideLayouts/slideLayout259.xml"/><Relationship Id="rId424" Type="http://schemas.openxmlformats.org/officeDocument/2006/relationships/slideLayout" Target="../slideLayouts/slideLayout424.xml"/><Relationship Id="rId466" Type="http://schemas.openxmlformats.org/officeDocument/2006/relationships/slideLayout" Target="../slideLayouts/slideLayout466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326" Type="http://schemas.openxmlformats.org/officeDocument/2006/relationships/slideLayout" Target="../slideLayouts/slideLayout326.xml"/><Relationship Id="rId533" Type="http://schemas.openxmlformats.org/officeDocument/2006/relationships/slideLayout" Target="../slideLayouts/slideLayout533.xml"/><Relationship Id="rId65" Type="http://schemas.openxmlformats.org/officeDocument/2006/relationships/slideLayout" Target="../slideLayouts/slideLayout65.xml"/><Relationship Id="rId130" Type="http://schemas.openxmlformats.org/officeDocument/2006/relationships/slideLayout" Target="../slideLayouts/slideLayout130.xml"/><Relationship Id="rId368" Type="http://schemas.openxmlformats.org/officeDocument/2006/relationships/slideLayout" Target="../slideLayouts/slideLayout368.xml"/><Relationship Id="rId172" Type="http://schemas.openxmlformats.org/officeDocument/2006/relationships/slideLayout" Target="../slideLayouts/slideLayout172.xml"/><Relationship Id="rId228" Type="http://schemas.openxmlformats.org/officeDocument/2006/relationships/slideLayout" Target="../slideLayouts/slideLayout228.xml"/><Relationship Id="rId435" Type="http://schemas.openxmlformats.org/officeDocument/2006/relationships/slideLayout" Target="../slideLayouts/slideLayout435.xml"/><Relationship Id="rId477" Type="http://schemas.openxmlformats.org/officeDocument/2006/relationships/slideLayout" Target="../slideLayouts/slideLayout477.xml"/><Relationship Id="rId281" Type="http://schemas.openxmlformats.org/officeDocument/2006/relationships/slideLayout" Target="../slideLayouts/slideLayout281.xml"/><Relationship Id="rId337" Type="http://schemas.openxmlformats.org/officeDocument/2006/relationships/slideLayout" Target="../slideLayouts/slideLayout337.xml"/><Relationship Id="rId502" Type="http://schemas.openxmlformats.org/officeDocument/2006/relationships/slideLayout" Target="../slideLayouts/slideLayout502.xml"/><Relationship Id="rId34" Type="http://schemas.openxmlformats.org/officeDocument/2006/relationships/slideLayout" Target="../slideLayouts/slideLayout34.xml"/><Relationship Id="rId76" Type="http://schemas.openxmlformats.org/officeDocument/2006/relationships/slideLayout" Target="../slideLayouts/slideLayout76.xml"/><Relationship Id="rId141" Type="http://schemas.openxmlformats.org/officeDocument/2006/relationships/slideLayout" Target="../slideLayouts/slideLayout141.xml"/><Relationship Id="rId379" Type="http://schemas.openxmlformats.org/officeDocument/2006/relationships/slideLayout" Target="../slideLayouts/slideLayout379.xml"/><Relationship Id="rId544" Type="http://schemas.openxmlformats.org/officeDocument/2006/relationships/slideLayout" Target="../slideLayouts/slideLayout544.xml"/><Relationship Id="rId7" Type="http://schemas.openxmlformats.org/officeDocument/2006/relationships/slideLayout" Target="../slideLayouts/slideLayout7.xml"/><Relationship Id="rId183" Type="http://schemas.openxmlformats.org/officeDocument/2006/relationships/slideLayout" Target="../slideLayouts/slideLayout183.xml"/><Relationship Id="rId239" Type="http://schemas.openxmlformats.org/officeDocument/2006/relationships/slideLayout" Target="../slideLayouts/slideLayout239.xml"/><Relationship Id="rId390" Type="http://schemas.openxmlformats.org/officeDocument/2006/relationships/slideLayout" Target="../slideLayouts/slideLayout390.xml"/><Relationship Id="rId404" Type="http://schemas.openxmlformats.org/officeDocument/2006/relationships/slideLayout" Target="../slideLayouts/slideLayout404.xml"/><Relationship Id="rId446" Type="http://schemas.openxmlformats.org/officeDocument/2006/relationships/slideLayout" Target="../slideLayouts/slideLayout446.xml"/><Relationship Id="rId250" Type="http://schemas.openxmlformats.org/officeDocument/2006/relationships/slideLayout" Target="../slideLayouts/slideLayout250.xml"/><Relationship Id="rId292" Type="http://schemas.openxmlformats.org/officeDocument/2006/relationships/slideLayout" Target="../slideLayouts/slideLayout292.xml"/><Relationship Id="rId306" Type="http://schemas.openxmlformats.org/officeDocument/2006/relationships/slideLayout" Target="../slideLayouts/slideLayout306.xml"/><Relationship Id="rId488" Type="http://schemas.openxmlformats.org/officeDocument/2006/relationships/slideLayout" Target="../slideLayouts/slideLayout488.xml"/><Relationship Id="rId45" Type="http://schemas.openxmlformats.org/officeDocument/2006/relationships/slideLayout" Target="../slideLayouts/slideLayout45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348" Type="http://schemas.openxmlformats.org/officeDocument/2006/relationships/slideLayout" Target="../slideLayouts/slideLayout348.xml"/><Relationship Id="rId513" Type="http://schemas.openxmlformats.org/officeDocument/2006/relationships/slideLayout" Target="../slideLayouts/slideLayout513.xml"/><Relationship Id="rId152" Type="http://schemas.openxmlformats.org/officeDocument/2006/relationships/slideLayout" Target="../slideLayouts/slideLayout152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415" Type="http://schemas.openxmlformats.org/officeDocument/2006/relationships/slideLayout" Target="../slideLayouts/slideLayout415.xml"/><Relationship Id="rId457" Type="http://schemas.openxmlformats.org/officeDocument/2006/relationships/slideLayout" Target="../slideLayouts/slideLayout457.xml"/><Relationship Id="rId261" Type="http://schemas.openxmlformats.org/officeDocument/2006/relationships/slideLayout" Target="../slideLayouts/slideLayout261.xml"/><Relationship Id="rId499" Type="http://schemas.openxmlformats.org/officeDocument/2006/relationships/slideLayout" Target="../slideLayouts/slideLayout499.xml"/><Relationship Id="rId14" Type="http://schemas.openxmlformats.org/officeDocument/2006/relationships/slideLayout" Target="../slideLayouts/slideLayout14.xml"/><Relationship Id="rId56" Type="http://schemas.openxmlformats.org/officeDocument/2006/relationships/slideLayout" Target="../slideLayouts/slideLayout56.xml"/><Relationship Id="rId317" Type="http://schemas.openxmlformats.org/officeDocument/2006/relationships/slideLayout" Target="../slideLayouts/slideLayout317.xml"/><Relationship Id="rId359" Type="http://schemas.openxmlformats.org/officeDocument/2006/relationships/slideLayout" Target="../slideLayouts/slideLayout359.xml"/><Relationship Id="rId524" Type="http://schemas.openxmlformats.org/officeDocument/2006/relationships/slideLayout" Target="../slideLayouts/slideLayout524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63" Type="http://schemas.openxmlformats.org/officeDocument/2006/relationships/slideLayout" Target="../slideLayouts/slideLayout163.xml"/><Relationship Id="rId219" Type="http://schemas.openxmlformats.org/officeDocument/2006/relationships/slideLayout" Target="../slideLayouts/slideLayout219.xml"/><Relationship Id="rId370" Type="http://schemas.openxmlformats.org/officeDocument/2006/relationships/slideLayout" Target="../slideLayouts/slideLayout370.xml"/><Relationship Id="rId426" Type="http://schemas.openxmlformats.org/officeDocument/2006/relationships/slideLayout" Target="../slideLayouts/slideLayout426.xml"/><Relationship Id="rId230" Type="http://schemas.openxmlformats.org/officeDocument/2006/relationships/slideLayout" Target="../slideLayouts/slideLayout230.xml"/><Relationship Id="rId468" Type="http://schemas.openxmlformats.org/officeDocument/2006/relationships/slideLayout" Target="../slideLayouts/slideLayout468.xml"/><Relationship Id="rId25" Type="http://schemas.openxmlformats.org/officeDocument/2006/relationships/slideLayout" Target="../slideLayouts/slideLayout25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328" Type="http://schemas.openxmlformats.org/officeDocument/2006/relationships/slideLayout" Target="../slideLayouts/slideLayout328.xml"/><Relationship Id="rId535" Type="http://schemas.openxmlformats.org/officeDocument/2006/relationships/slideLayout" Target="../slideLayouts/slideLayout535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360" Type="http://schemas.openxmlformats.org/officeDocument/2006/relationships/slideLayout" Target="../slideLayouts/slideLayout360.xml"/><Relationship Id="rId381" Type="http://schemas.openxmlformats.org/officeDocument/2006/relationships/slideLayout" Target="../slideLayouts/slideLayout381.xml"/><Relationship Id="rId416" Type="http://schemas.openxmlformats.org/officeDocument/2006/relationships/slideLayout" Target="../slideLayouts/slideLayout416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437" Type="http://schemas.openxmlformats.org/officeDocument/2006/relationships/slideLayout" Target="../slideLayouts/slideLayout437.xml"/><Relationship Id="rId458" Type="http://schemas.openxmlformats.org/officeDocument/2006/relationships/slideLayout" Target="../slideLayouts/slideLayout458.xml"/><Relationship Id="rId479" Type="http://schemas.openxmlformats.org/officeDocument/2006/relationships/slideLayout" Target="../slideLayouts/slideLayout479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283" Type="http://schemas.openxmlformats.org/officeDocument/2006/relationships/slideLayout" Target="../slideLayouts/slideLayout283.xml"/><Relationship Id="rId318" Type="http://schemas.openxmlformats.org/officeDocument/2006/relationships/slideLayout" Target="../slideLayouts/slideLayout318.xml"/><Relationship Id="rId339" Type="http://schemas.openxmlformats.org/officeDocument/2006/relationships/slideLayout" Target="../slideLayouts/slideLayout339.xml"/><Relationship Id="rId490" Type="http://schemas.openxmlformats.org/officeDocument/2006/relationships/slideLayout" Target="../slideLayouts/slideLayout490.xml"/><Relationship Id="rId504" Type="http://schemas.openxmlformats.org/officeDocument/2006/relationships/slideLayout" Target="../slideLayouts/slideLayout504.xml"/><Relationship Id="rId525" Type="http://schemas.openxmlformats.org/officeDocument/2006/relationships/slideLayout" Target="../slideLayouts/slideLayout525.xml"/><Relationship Id="rId546" Type="http://schemas.openxmlformats.org/officeDocument/2006/relationships/theme" Target="../theme/theme1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350" Type="http://schemas.openxmlformats.org/officeDocument/2006/relationships/slideLayout" Target="../slideLayouts/slideLayout350.xml"/><Relationship Id="rId371" Type="http://schemas.openxmlformats.org/officeDocument/2006/relationships/slideLayout" Target="../slideLayouts/slideLayout371.xml"/><Relationship Id="rId406" Type="http://schemas.openxmlformats.org/officeDocument/2006/relationships/slideLayout" Target="../slideLayouts/slideLayout406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392" Type="http://schemas.openxmlformats.org/officeDocument/2006/relationships/slideLayout" Target="../slideLayouts/slideLayout392.xml"/><Relationship Id="rId427" Type="http://schemas.openxmlformats.org/officeDocument/2006/relationships/slideLayout" Target="../slideLayouts/slideLayout427.xml"/><Relationship Id="rId448" Type="http://schemas.openxmlformats.org/officeDocument/2006/relationships/slideLayout" Target="../slideLayouts/slideLayout448.xml"/><Relationship Id="rId469" Type="http://schemas.openxmlformats.org/officeDocument/2006/relationships/slideLayout" Target="../slideLayouts/slideLayout469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273" Type="http://schemas.openxmlformats.org/officeDocument/2006/relationships/slideLayout" Target="../slideLayouts/slideLayout273.xml"/><Relationship Id="rId294" Type="http://schemas.openxmlformats.org/officeDocument/2006/relationships/slideLayout" Target="../slideLayouts/slideLayout294.xml"/><Relationship Id="rId308" Type="http://schemas.openxmlformats.org/officeDocument/2006/relationships/slideLayout" Target="../slideLayouts/slideLayout308.xml"/><Relationship Id="rId329" Type="http://schemas.openxmlformats.org/officeDocument/2006/relationships/slideLayout" Target="../slideLayouts/slideLayout329.xml"/><Relationship Id="rId480" Type="http://schemas.openxmlformats.org/officeDocument/2006/relationships/slideLayout" Target="../slideLayouts/slideLayout480.xml"/><Relationship Id="rId515" Type="http://schemas.openxmlformats.org/officeDocument/2006/relationships/slideLayout" Target="../slideLayouts/slideLayout515.xml"/><Relationship Id="rId536" Type="http://schemas.openxmlformats.org/officeDocument/2006/relationships/slideLayout" Target="../slideLayouts/slideLayout536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340" Type="http://schemas.openxmlformats.org/officeDocument/2006/relationships/slideLayout" Target="../slideLayouts/slideLayout340.xml"/><Relationship Id="rId361" Type="http://schemas.openxmlformats.org/officeDocument/2006/relationships/slideLayout" Target="../slideLayouts/slideLayout361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382" Type="http://schemas.openxmlformats.org/officeDocument/2006/relationships/slideLayout" Target="../slideLayouts/slideLayout382.xml"/><Relationship Id="rId417" Type="http://schemas.openxmlformats.org/officeDocument/2006/relationships/slideLayout" Target="../slideLayouts/slideLayout417.xml"/><Relationship Id="rId438" Type="http://schemas.openxmlformats.org/officeDocument/2006/relationships/slideLayout" Target="../slideLayouts/slideLayout438.xml"/><Relationship Id="rId459" Type="http://schemas.openxmlformats.org/officeDocument/2006/relationships/slideLayout" Target="../slideLayouts/slideLayout459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284" Type="http://schemas.openxmlformats.org/officeDocument/2006/relationships/slideLayout" Target="../slideLayouts/slideLayout284.xml"/><Relationship Id="rId319" Type="http://schemas.openxmlformats.org/officeDocument/2006/relationships/slideLayout" Target="../slideLayouts/slideLayout319.xml"/><Relationship Id="rId470" Type="http://schemas.openxmlformats.org/officeDocument/2006/relationships/slideLayout" Target="../slideLayouts/slideLayout470.xml"/><Relationship Id="rId491" Type="http://schemas.openxmlformats.org/officeDocument/2006/relationships/slideLayout" Target="../slideLayouts/slideLayout491.xml"/><Relationship Id="rId505" Type="http://schemas.openxmlformats.org/officeDocument/2006/relationships/slideLayout" Target="../slideLayouts/slideLayout505.xml"/><Relationship Id="rId526" Type="http://schemas.openxmlformats.org/officeDocument/2006/relationships/slideLayout" Target="../slideLayouts/slideLayout526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330" Type="http://schemas.openxmlformats.org/officeDocument/2006/relationships/slideLayout" Target="../slideLayouts/slideLayout330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351" Type="http://schemas.openxmlformats.org/officeDocument/2006/relationships/slideLayout" Target="../slideLayouts/slideLayout351.xml"/><Relationship Id="rId372" Type="http://schemas.openxmlformats.org/officeDocument/2006/relationships/slideLayout" Target="../slideLayouts/slideLayout372.xml"/><Relationship Id="rId393" Type="http://schemas.openxmlformats.org/officeDocument/2006/relationships/slideLayout" Target="../slideLayouts/slideLayout393.xml"/><Relationship Id="rId407" Type="http://schemas.openxmlformats.org/officeDocument/2006/relationships/slideLayout" Target="../slideLayouts/slideLayout407.xml"/><Relationship Id="rId428" Type="http://schemas.openxmlformats.org/officeDocument/2006/relationships/slideLayout" Target="../slideLayouts/slideLayout428.xml"/><Relationship Id="rId449" Type="http://schemas.openxmlformats.org/officeDocument/2006/relationships/slideLayout" Target="../slideLayouts/slideLayout449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4" Type="http://schemas.openxmlformats.org/officeDocument/2006/relationships/slideLayout" Target="../slideLayouts/slideLayout274.xml"/><Relationship Id="rId295" Type="http://schemas.openxmlformats.org/officeDocument/2006/relationships/slideLayout" Target="../slideLayouts/slideLayout295.xml"/><Relationship Id="rId309" Type="http://schemas.openxmlformats.org/officeDocument/2006/relationships/slideLayout" Target="../slideLayouts/slideLayout309.xml"/><Relationship Id="rId460" Type="http://schemas.openxmlformats.org/officeDocument/2006/relationships/slideLayout" Target="../slideLayouts/slideLayout460.xml"/><Relationship Id="rId481" Type="http://schemas.openxmlformats.org/officeDocument/2006/relationships/slideLayout" Target="../slideLayouts/slideLayout481.xml"/><Relationship Id="rId516" Type="http://schemas.openxmlformats.org/officeDocument/2006/relationships/slideLayout" Target="../slideLayouts/slideLayout516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320" Type="http://schemas.openxmlformats.org/officeDocument/2006/relationships/slideLayout" Target="../slideLayouts/slideLayout320.xml"/><Relationship Id="rId537" Type="http://schemas.openxmlformats.org/officeDocument/2006/relationships/slideLayout" Target="../slideLayouts/slideLayout537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341" Type="http://schemas.openxmlformats.org/officeDocument/2006/relationships/slideLayout" Target="../slideLayouts/slideLayout341.xml"/><Relationship Id="rId362" Type="http://schemas.openxmlformats.org/officeDocument/2006/relationships/slideLayout" Target="../slideLayouts/slideLayout362.xml"/><Relationship Id="rId383" Type="http://schemas.openxmlformats.org/officeDocument/2006/relationships/slideLayout" Target="../slideLayouts/slideLayout383.xml"/><Relationship Id="rId418" Type="http://schemas.openxmlformats.org/officeDocument/2006/relationships/slideLayout" Target="../slideLayouts/slideLayout418.xml"/><Relationship Id="rId439" Type="http://schemas.openxmlformats.org/officeDocument/2006/relationships/slideLayout" Target="../slideLayouts/slideLayout439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285" Type="http://schemas.openxmlformats.org/officeDocument/2006/relationships/slideLayout" Target="../slideLayouts/slideLayout285.xml"/><Relationship Id="rId450" Type="http://schemas.openxmlformats.org/officeDocument/2006/relationships/slideLayout" Target="../slideLayouts/slideLayout450.xml"/><Relationship Id="rId471" Type="http://schemas.openxmlformats.org/officeDocument/2006/relationships/slideLayout" Target="../slideLayouts/slideLayout471.xml"/><Relationship Id="rId506" Type="http://schemas.openxmlformats.org/officeDocument/2006/relationships/slideLayout" Target="../slideLayouts/slideLayout506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310" Type="http://schemas.openxmlformats.org/officeDocument/2006/relationships/slideLayout" Target="../slideLayouts/slideLayout310.xml"/><Relationship Id="rId492" Type="http://schemas.openxmlformats.org/officeDocument/2006/relationships/slideLayout" Target="../slideLayouts/slideLayout492.xml"/><Relationship Id="rId527" Type="http://schemas.openxmlformats.org/officeDocument/2006/relationships/slideLayout" Target="../slideLayouts/slideLayout527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331" Type="http://schemas.openxmlformats.org/officeDocument/2006/relationships/slideLayout" Target="../slideLayouts/slideLayout331.xml"/><Relationship Id="rId352" Type="http://schemas.openxmlformats.org/officeDocument/2006/relationships/slideLayout" Target="../slideLayouts/slideLayout352.xml"/><Relationship Id="rId373" Type="http://schemas.openxmlformats.org/officeDocument/2006/relationships/slideLayout" Target="../slideLayouts/slideLayout373.xml"/><Relationship Id="rId394" Type="http://schemas.openxmlformats.org/officeDocument/2006/relationships/slideLayout" Target="../slideLayouts/slideLayout394.xml"/><Relationship Id="rId408" Type="http://schemas.openxmlformats.org/officeDocument/2006/relationships/slideLayout" Target="../slideLayouts/slideLayout408.xml"/><Relationship Id="rId429" Type="http://schemas.openxmlformats.org/officeDocument/2006/relationships/slideLayout" Target="../slideLayouts/slideLayout429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440" Type="http://schemas.openxmlformats.org/officeDocument/2006/relationships/slideLayout" Target="../slideLayouts/slideLayout440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296" Type="http://schemas.openxmlformats.org/officeDocument/2006/relationships/slideLayout" Target="../slideLayouts/slideLayout296.xml"/><Relationship Id="rId300" Type="http://schemas.openxmlformats.org/officeDocument/2006/relationships/slideLayout" Target="../slideLayouts/slideLayout300.xml"/><Relationship Id="rId461" Type="http://schemas.openxmlformats.org/officeDocument/2006/relationships/slideLayout" Target="../slideLayouts/slideLayout461.xml"/><Relationship Id="rId482" Type="http://schemas.openxmlformats.org/officeDocument/2006/relationships/slideLayout" Target="../slideLayouts/slideLayout482.xml"/><Relationship Id="rId517" Type="http://schemas.openxmlformats.org/officeDocument/2006/relationships/slideLayout" Target="../slideLayouts/slideLayout517.xml"/><Relationship Id="rId538" Type="http://schemas.openxmlformats.org/officeDocument/2006/relationships/slideLayout" Target="../slideLayouts/slideLayout538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321" Type="http://schemas.openxmlformats.org/officeDocument/2006/relationships/slideLayout" Target="../slideLayouts/slideLayout321.xml"/><Relationship Id="rId342" Type="http://schemas.openxmlformats.org/officeDocument/2006/relationships/slideLayout" Target="../slideLayouts/slideLayout342.xml"/><Relationship Id="rId363" Type="http://schemas.openxmlformats.org/officeDocument/2006/relationships/slideLayout" Target="../slideLayouts/slideLayout363.xml"/><Relationship Id="rId384" Type="http://schemas.openxmlformats.org/officeDocument/2006/relationships/slideLayout" Target="../slideLayouts/slideLayout384.xml"/><Relationship Id="rId419" Type="http://schemas.openxmlformats.org/officeDocument/2006/relationships/slideLayout" Target="../slideLayouts/slideLayout419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430" Type="http://schemas.openxmlformats.org/officeDocument/2006/relationships/slideLayout" Target="../slideLayouts/slideLayout430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451" Type="http://schemas.openxmlformats.org/officeDocument/2006/relationships/slideLayout" Target="../slideLayouts/slideLayout451.xml"/><Relationship Id="rId472" Type="http://schemas.openxmlformats.org/officeDocument/2006/relationships/slideLayout" Target="../slideLayouts/slideLayout472.xml"/><Relationship Id="rId493" Type="http://schemas.openxmlformats.org/officeDocument/2006/relationships/slideLayout" Target="../slideLayouts/slideLayout493.xml"/><Relationship Id="rId507" Type="http://schemas.openxmlformats.org/officeDocument/2006/relationships/slideLayout" Target="../slideLayouts/slideLayout507.xml"/><Relationship Id="rId528" Type="http://schemas.openxmlformats.org/officeDocument/2006/relationships/slideLayout" Target="../slideLayouts/slideLayout528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311" Type="http://schemas.openxmlformats.org/officeDocument/2006/relationships/slideLayout" Target="../slideLayouts/slideLayout311.xml"/><Relationship Id="rId332" Type="http://schemas.openxmlformats.org/officeDocument/2006/relationships/slideLayout" Target="../slideLayouts/slideLayout332.xml"/><Relationship Id="rId353" Type="http://schemas.openxmlformats.org/officeDocument/2006/relationships/slideLayout" Target="../slideLayouts/slideLayout353.xml"/><Relationship Id="rId374" Type="http://schemas.openxmlformats.org/officeDocument/2006/relationships/slideLayout" Target="../slideLayouts/slideLayout374.xml"/><Relationship Id="rId395" Type="http://schemas.openxmlformats.org/officeDocument/2006/relationships/slideLayout" Target="../slideLayouts/slideLayout395.xml"/><Relationship Id="rId409" Type="http://schemas.openxmlformats.org/officeDocument/2006/relationships/slideLayout" Target="../slideLayouts/slideLayout409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420" Type="http://schemas.openxmlformats.org/officeDocument/2006/relationships/slideLayout" Target="../slideLayouts/slideLayout420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297" Type="http://schemas.openxmlformats.org/officeDocument/2006/relationships/slideLayout" Target="../slideLayouts/slideLayout297.xml"/><Relationship Id="rId441" Type="http://schemas.openxmlformats.org/officeDocument/2006/relationships/slideLayout" Target="../slideLayouts/slideLayout441.xml"/><Relationship Id="rId462" Type="http://schemas.openxmlformats.org/officeDocument/2006/relationships/slideLayout" Target="../slideLayouts/slideLayout462.xml"/><Relationship Id="rId483" Type="http://schemas.openxmlformats.org/officeDocument/2006/relationships/slideLayout" Target="../slideLayouts/slideLayout483.xml"/><Relationship Id="rId518" Type="http://schemas.openxmlformats.org/officeDocument/2006/relationships/slideLayout" Target="../slideLayouts/slideLayout518.xml"/><Relationship Id="rId539" Type="http://schemas.openxmlformats.org/officeDocument/2006/relationships/slideLayout" Target="../slideLayouts/slideLayout539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301" Type="http://schemas.openxmlformats.org/officeDocument/2006/relationships/slideLayout" Target="../slideLayouts/slideLayout301.xml"/><Relationship Id="rId322" Type="http://schemas.openxmlformats.org/officeDocument/2006/relationships/slideLayout" Target="../slideLayouts/slideLayout322.xml"/><Relationship Id="rId343" Type="http://schemas.openxmlformats.org/officeDocument/2006/relationships/slideLayout" Target="../slideLayouts/slideLayout343.xml"/><Relationship Id="rId364" Type="http://schemas.openxmlformats.org/officeDocument/2006/relationships/slideLayout" Target="../slideLayouts/slideLayout364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385" Type="http://schemas.openxmlformats.org/officeDocument/2006/relationships/slideLayout" Target="../slideLayouts/slideLayout385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410" Type="http://schemas.openxmlformats.org/officeDocument/2006/relationships/slideLayout" Target="../slideLayouts/slideLayout410.xml"/><Relationship Id="rId431" Type="http://schemas.openxmlformats.org/officeDocument/2006/relationships/slideLayout" Target="../slideLayouts/slideLayout431.xml"/><Relationship Id="rId452" Type="http://schemas.openxmlformats.org/officeDocument/2006/relationships/slideLayout" Target="../slideLayouts/slideLayout452.xml"/><Relationship Id="rId473" Type="http://schemas.openxmlformats.org/officeDocument/2006/relationships/slideLayout" Target="../slideLayouts/slideLayout473.xml"/><Relationship Id="rId494" Type="http://schemas.openxmlformats.org/officeDocument/2006/relationships/slideLayout" Target="../slideLayouts/slideLayout494.xml"/><Relationship Id="rId508" Type="http://schemas.openxmlformats.org/officeDocument/2006/relationships/slideLayout" Target="../slideLayouts/slideLayout508.xml"/><Relationship Id="rId529" Type="http://schemas.openxmlformats.org/officeDocument/2006/relationships/slideLayout" Target="../slideLayouts/slideLayout529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312" Type="http://schemas.openxmlformats.org/officeDocument/2006/relationships/slideLayout" Target="../slideLayouts/slideLayout312.xml"/><Relationship Id="rId333" Type="http://schemas.openxmlformats.org/officeDocument/2006/relationships/slideLayout" Target="../slideLayouts/slideLayout333.xml"/><Relationship Id="rId354" Type="http://schemas.openxmlformats.org/officeDocument/2006/relationships/slideLayout" Target="../slideLayouts/slideLayout354.xml"/><Relationship Id="rId540" Type="http://schemas.openxmlformats.org/officeDocument/2006/relationships/slideLayout" Target="../slideLayouts/slideLayout540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75" Type="http://schemas.openxmlformats.org/officeDocument/2006/relationships/slideLayout" Target="../slideLayouts/slideLayout375.xml"/><Relationship Id="rId396" Type="http://schemas.openxmlformats.org/officeDocument/2006/relationships/slideLayout" Target="../slideLayouts/slideLayout396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298" Type="http://schemas.openxmlformats.org/officeDocument/2006/relationships/slideLayout" Target="../slideLayouts/slideLayout298.xml"/><Relationship Id="rId400" Type="http://schemas.openxmlformats.org/officeDocument/2006/relationships/slideLayout" Target="../slideLayouts/slideLayout400.xml"/><Relationship Id="rId421" Type="http://schemas.openxmlformats.org/officeDocument/2006/relationships/slideLayout" Target="../slideLayouts/slideLayout421.xml"/><Relationship Id="rId442" Type="http://schemas.openxmlformats.org/officeDocument/2006/relationships/slideLayout" Target="../slideLayouts/slideLayout442.xml"/><Relationship Id="rId463" Type="http://schemas.openxmlformats.org/officeDocument/2006/relationships/slideLayout" Target="../slideLayouts/slideLayout463.xml"/><Relationship Id="rId484" Type="http://schemas.openxmlformats.org/officeDocument/2006/relationships/slideLayout" Target="../slideLayouts/slideLayout484.xml"/><Relationship Id="rId519" Type="http://schemas.openxmlformats.org/officeDocument/2006/relationships/slideLayout" Target="../slideLayouts/slideLayout519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302" Type="http://schemas.openxmlformats.org/officeDocument/2006/relationships/slideLayout" Target="../slideLayouts/slideLayout302.xml"/><Relationship Id="rId323" Type="http://schemas.openxmlformats.org/officeDocument/2006/relationships/slideLayout" Target="../slideLayouts/slideLayout323.xml"/><Relationship Id="rId344" Type="http://schemas.openxmlformats.org/officeDocument/2006/relationships/slideLayout" Target="../slideLayouts/slideLayout344.xml"/><Relationship Id="rId530" Type="http://schemas.openxmlformats.org/officeDocument/2006/relationships/slideLayout" Target="../slideLayouts/slideLayout530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365" Type="http://schemas.openxmlformats.org/officeDocument/2006/relationships/slideLayout" Target="../slideLayouts/slideLayout365.xml"/><Relationship Id="rId386" Type="http://schemas.openxmlformats.org/officeDocument/2006/relationships/slideLayout" Target="../slideLayouts/slideLayout386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slideLayout" Target="../slideLayouts/slideLayout288.xml"/><Relationship Id="rId411" Type="http://schemas.openxmlformats.org/officeDocument/2006/relationships/slideLayout" Target="../slideLayouts/slideLayout411.xml"/><Relationship Id="rId432" Type="http://schemas.openxmlformats.org/officeDocument/2006/relationships/slideLayout" Target="../slideLayouts/slideLayout432.xml"/><Relationship Id="rId453" Type="http://schemas.openxmlformats.org/officeDocument/2006/relationships/slideLayout" Target="../slideLayouts/slideLayout453.xml"/><Relationship Id="rId474" Type="http://schemas.openxmlformats.org/officeDocument/2006/relationships/slideLayout" Target="../slideLayouts/slideLayout474.xml"/><Relationship Id="rId509" Type="http://schemas.openxmlformats.org/officeDocument/2006/relationships/slideLayout" Target="../slideLayouts/slideLayout509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313" Type="http://schemas.openxmlformats.org/officeDocument/2006/relationships/slideLayout" Target="../slideLayouts/slideLayout313.xml"/><Relationship Id="rId495" Type="http://schemas.openxmlformats.org/officeDocument/2006/relationships/slideLayout" Target="../slideLayouts/slideLayout495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334" Type="http://schemas.openxmlformats.org/officeDocument/2006/relationships/slideLayout" Target="../slideLayouts/slideLayout334.xml"/><Relationship Id="rId355" Type="http://schemas.openxmlformats.org/officeDocument/2006/relationships/slideLayout" Target="../slideLayouts/slideLayout355.xml"/><Relationship Id="rId376" Type="http://schemas.openxmlformats.org/officeDocument/2006/relationships/slideLayout" Target="../slideLayouts/slideLayout376.xml"/><Relationship Id="rId397" Type="http://schemas.openxmlformats.org/officeDocument/2006/relationships/slideLayout" Target="../slideLayouts/slideLayout397.xml"/><Relationship Id="rId520" Type="http://schemas.openxmlformats.org/officeDocument/2006/relationships/slideLayout" Target="../slideLayouts/slideLayout520.xml"/><Relationship Id="rId541" Type="http://schemas.openxmlformats.org/officeDocument/2006/relationships/slideLayout" Target="../slideLayouts/slideLayout541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401" Type="http://schemas.openxmlformats.org/officeDocument/2006/relationships/slideLayout" Target="../slideLayouts/slideLayout401.xml"/><Relationship Id="rId422" Type="http://schemas.openxmlformats.org/officeDocument/2006/relationships/slideLayout" Target="../slideLayouts/slideLayout422.xml"/><Relationship Id="rId443" Type="http://schemas.openxmlformats.org/officeDocument/2006/relationships/slideLayout" Target="../slideLayouts/slideLayout443.xml"/><Relationship Id="rId464" Type="http://schemas.openxmlformats.org/officeDocument/2006/relationships/slideLayout" Target="../slideLayouts/slideLayout464.xml"/><Relationship Id="rId303" Type="http://schemas.openxmlformats.org/officeDocument/2006/relationships/slideLayout" Target="../slideLayouts/slideLayout303.xml"/><Relationship Id="rId485" Type="http://schemas.openxmlformats.org/officeDocument/2006/relationships/slideLayout" Target="../slideLayouts/slideLayout485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345" Type="http://schemas.openxmlformats.org/officeDocument/2006/relationships/slideLayout" Target="../slideLayouts/slideLayout345.xml"/><Relationship Id="rId387" Type="http://schemas.openxmlformats.org/officeDocument/2006/relationships/slideLayout" Target="../slideLayouts/slideLayout387.xml"/><Relationship Id="rId510" Type="http://schemas.openxmlformats.org/officeDocument/2006/relationships/slideLayout" Target="../slideLayouts/slideLayout510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412" Type="http://schemas.openxmlformats.org/officeDocument/2006/relationships/slideLayout" Target="../slideLayouts/slideLayout412.xml"/><Relationship Id="rId107" Type="http://schemas.openxmlformats.org/officeDocument/2006/relationships/slideLayout" Target="../slideLayouts/slideLayout107.xml"/><Relationship Id="rId289" Type="http://schemas.openxmlformats.org/officeDocument/2006/relationships/slideLayout" Target="../slideLayouts/slideLayout289.xml"/><Relationship Id="rId454" Type="http://schemas.openxmlformats.org/officeDocument/2006/relationships/slideLayout" Target="../slideLayouts/slideLayout454.xml"/><Relationship Id="rId496" Type="http://schemas.openxmlformats.org/officeDocument/2006/relationships/slideLayout" Target="../slideLayouts/slideLayout496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314" Type="http://schemas.openxmlformats.org/officeDocument/2006/relationships/slideLayout" Target="../slideLayouts/slideLayout314.xml"/><Relationship Id="rId356" Type="http://schemas.openxmlformats.org/officeDocument/2006/relationships/slideLayout" Target="../slideLayouts/slideLayout356.xml"/><Relationship Id="rId398" Type="http://schemas.openxmlformats.org/officeDocument/2006/relationships/slideLayout" Target="../slideLayouts/slideLayout398.xml"/><Relationship Id="rId521" Type="http://schemas.openxmlformats.org/officeDocument/2006/relationships/slideLayout" Target="../slideLayouts/slideLayout521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423" Type="http://schemas.openxmlformats.org/officeDocument/2006/relationships/slideLayout" Target="../slideLayouts/slideLayout423.xml"/><Relationship Id="rId258" Type="http://schemas.openxmlformats.org/officeDocument/2006/relationships/slideLayout" Target="../slideLayouts/slideLayout258.xml"/><Relationship Id="rId465" Type="http://schemas.openxmlformats.org/officeDocument/2006/relationships/slideLayout" Target="../slideLayouts/slideLayout465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325" Type="http://schemas.openxmlformats.org/officeDocument/2006/relationships/slideLayout" Target="../slideLayouts/slideLayout325.xml"/><Relationship Id="rId367" Type="http://schemas.openxmlformats.org/officeDocument/2006/relationships/slideLayout" Target="../slideLayouts/slideLayout367.xml"/><Relationship Id="rId532" Type="http://schemas.openxmlformats.org/officeDocument/2006/relationships/slideLayout" Target="../slideLayouts/slideLayout532.xml"/><Relationship Id="rId171" Type="http://schemas.openxmlformats.org/officeDocument/2006/relationships/slideLayout" Target="../slideLayouts/slideLayout171.xml"/><Relationship Id="rId227" Type="http://schemas.openxmlformats.org/officeDocument/2006/relationships/slideLayout" Target="../slideLayouts/slideLayout227.xml"/><Relationship Id="rId269" Type="http://schemas.openxmlformats.org/officeDocument/2006/relationships/slideLayout" Target="../slideLayouts/slideLayout269.xml"/><Relationship Id="rId434" Type="http://schemas.openxmlformats.org/officeDocument/2006/relationships/slideLayout" Target="../slideLayouts/slideLayout434.xml"/><Relationship Id="rId476" Type="http://schemas.openxmlformats.org/officeDocument/2006/relationships/slideLayout" Target="../slideLayouts/slideLayout476.xml"/><Relationship Id="rId33" Type="http://schemas.openxmlformats.org/officeDocument/2006/relationships/slideLayout" Target="../slideLayouts/slideLayout33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336" Type="http://schemas.openxmlformats.org/officeDocument/2006/relationships/slideLayout" Target="../slideLayouts/slideLayout336.xml"/><Relationship Id="rId501" Type="http://schemas.openxmlformats.org/officeDocument/2006/relationships/slideLayout" Target="../slideLayouts/slideLayout501.xml"/><Relationship Id="rId543" Type="http://schemas.openxmlformats.org/officeDocument/2006/relationships/slideLayout" Target="../slideLayouts/slideLayout543.xml"/><Relationship Id="rId75" Type="http://schemas.openxmlformats.org/officeDocument/2006/relationships/slideLayout" Target="../slideLayouts/slideLayout75.xml"/><Relationship Id="rId140" Type="http://schemas.openxmlformats.org/officeDocument/2006/relationships/slideLayout" Target="../slideLayouts/slideLayout140.xml"/><Relationship Id="rId182" Type="http://schemas.openxmlformats.org/officeDocument/2006/relationships/slideLayout" Target="../slideLayouts/slideLayout182.xml"/><Relationship Id="rId378" Type="http://schemas.openxmlformats.org/officeDocument/2006/relationships/slideLayout" Target="../slideLayouts/slideLayout378.xml"/><Relationship Id="rId403" Type="http://schemas.openxmlformats.org/officeDocument/2006/relationships/slideLayout" Target="../slideLayouts/slideLayout403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445" Type="http://schemas.openxmlformats.org/officeDocument/2006/relationships/slideLayout" Target="../slideLayouts/slideLayout445.xml"/><Relationship Id="rId487" Type="http://schemas.openxmlformats.org/officeDocument/2006/relationships/slideLayout" Target="../slideLayouts/slideLayout487.xml"/><Relationship Id="rId291" Type="http://schemas.openxmlformats.org/officeDocument/2006/relationships/slideLayout" Target="../slideLayouts/slideLayout291.xml"/><Relationship Id="rId305" Type="http://schemas.openxmlformats.org/officeDocument/2006/relationships/slideLayout" Target="../slideLayouts/slideLayout305.xml"/><Relationship Id="rId347" Type="http://schemas.openxmlformats.org/officeDocument/2006/relationships/slideLayout" Target="../slideLayouts/slideLayout347.xml"/><Relationship Id="rId512" Type="http://schemas.openxmlformats.org/officeDocument/2006/relationships/slideLayout" Target="../slideLayouts/slideLayout512.xml"/><Relationship Id="rId44" Type="http://schemas.openxmlformats.org/officeDocument/2006/relationships/slideLayout" Target="../slideLayouts/slideLayout44.xml"/><Relationship Id="rId86" Type="http://schemas.openxmlformats.org/officeDocument/2006/relationships/slideLayout" Target="../slideLayouts/slideLayout86.xml"/><Relationship Id="rId151" Type="http://schemas.openxmlformats.org/officeDocument/2006/relationships/slideLayout" Target="../slideLayouts/slideLayout151.xml"/><Relationship Id="rId389" Type="http://schemas.openxmlformats.org/officeDocument/2006/relationships/slideLayout" Target="../slideLayouts/slideLayout389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49" Type="http://schemas.openxmlformats.org/officeDocument/2006/relationships/slideLayout" Target="../slideLayouts/slideLayout249.xml"/><Relationship Id="rId414" Type="http://schemas.openxmlformats.org/officeDocument/2006/relationships/slideLayout" Target="../slideLayouts/slideLayout414.xml"/><Relationship Id="rId456" Type="http://schemas.openxmlformats.org/officeDocument/2006/relationships/slideLayout" Target="../slideLayouts/slideLayout456.xml"/><Relationship Id="rId498" Type="http://schemas.openxmlformats.org/officeDocument/2006/relationships/slideLayout" Target="../slideLayouts/slideLayout498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16" Type="http://schemas.openxmlformats.org/officeDocument/2006/relationships/slideLayout" Target="../slideLayouts/slideLayout316.xml"/><Relationship Id="rId523" Type="http://schemas.openxmlformats.org/officeDocument/2006/relationships/slideLayout" Target="../slideLayouts/slideLayout523.xml"/><Relationship Id="rId55" Type="http://schemas.openxmlformats.org/officeDocument/2006/relationships/slideLayout" Target="../slideLayouts/slideLayout55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358" Type="http://schemas.openxmlformats.org/officeDocument/2006/relationships/slideLayout" Target="../slideLayouts/slideLayout358.xml"/><Relationship Id="rId162" Type="http://schemas.openxmlformats.org/officeDocument/2006/relationships/slideLayout" Target="../slideLayouts/slideLayout162.xml"/><Relationship Id="rId218" Type="http://schemas.openxmlformats.org/officeDocument/2006/relationships/slideLayout" Target="../slideLayouts/slideLayout218.xml"/><Relationship Id="rId425" Type="http://schemas.openxmlformats.org/officeDocument/2006/relationships/slideLayout" Target="../slideLayouts/slideLayout425.xml"/><Relationship Id="rId467" Type="http://schemas.openxmlformats.org/officeDocument/2006/relationships/slideLayout" Target="../slideLayouts/slideLayout467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66" Type="http://schemas.openxmlformats.org/officeDocument/2006/relationships/slideLayout" Target="../slideLayouts/slideLayout66.xml"/><Relationship Id="rId131" Type="http://schemas.openxmlformats.org/officeDocument/2006/relationships/slideLayout" Target="../slideLayouts/slideLayout131.xml"/><Relationship Id="rId327" Type="http://schemas.openxmlformats.org/officeDocument/2006/relationships/slideLayout" Target="../slideLayouts/slideLayout327.xml"/><Relationship Id="rId369" Type="http://schemas.openxmlformats.org/officeDocument/2006/relationships/slideLayout" Target="../slideLayouts/slideLayout369.xml"/><Relationship Id="rId534" Type="http://schemas.openxmlformats.org/officeDocument/2006/relationships/slideLayout" Target="../slideLayouts/slideLayout534.xml"/><Relationship Id="rId173" Type="http://schemas.openxmlformats.org/officeDocument/2006/relationships/slideLayout" Target="../slideLayouts/slideLayout173.xml"/><Relationship Id="rId229" Type="http://schemas.openxmlformats.org/officeDocument/2006/relationships/slideLayout" Target="../slideLayouts/slideLayout229.xml"/><Relationship Id="rId380" Type="http://schemas.openxmlformats.org/officeDocument/2006/relationships/slideLayout" Target="../slideLayouts/slideLayout380.xml"/><Relationship Id="rId436" Type="http://schemas.openxmlformats.org/officeDocument/2006/relationships/slideLayout" Target="../slideLayouts/slideLayout436.xml"/><Relationship Id="rId240" Type="http://schemas.openxmlformats.org/officeDocument/2006/relationships/slideLayout" Target="../slideLayouts/slideLayout240.xml"/><Relationship Id="rId478" Type="http://schemas.openxmlformats.org/officeDocument/2006/relationships/slideLayout" Target="../slideLayouts/slideLayout478.xml"/><Relationship Id="rId35" Type="http://schemas.openxmlformats.org/officeDocument/2006/relationships/slideLayout" Target="../slideLayouts/slideLayout35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338" Type="http://schemas.openxmlformats.org/officeDocument/2006/relationships/slideLayout" Target="../slideLayouts/slideLayout338.xml"/><Relationship Id="rId503" Type="http://schemas.openxmlformats.org/officeDocument/2006/relationships/slideLayout" Target="../slideLayouts/slideLayout503.xml"/><Relationship Id="rId545" Type="http://schemas.openxmlformats.org/officeDocument/2006/relationships/slideLayout" Target="../slideLayouts/slideLayout545.xml"/><Relationship Id="rId8" Type="http://schemas.openxmlformats.org/officeDocument/2006/relationships/slideLayout" Target="../slideLayouts/slideLayout8.xml"/><Relationship Id="rId142" Type="http://schemas.openxmlformats.org/officeDocument/2006/relationships/slideLayout" Target="../slideLayouts/slideLayout142.xml"/><Relationship Id="rId184" Type="http://schemas.openxmlformats.org/officeDocument/2006/relationships/slideLayout" Target="../slideLayouts/slideLayout184.xml"/><Relationship Id="rId391" Type="http://schemas.openxmlformats.org/officeDocument/2006/relationships/slideLayout" Target="../slideLayouts/slideLayout391.xml"/><Relationship Id="rId405" Type="http://schemas.openxmlformats.org/officeDocument/2006/relationships/slideLayout" Target="../slideLayouts/slideLayout405.xml"/><Relationship Id="rId447" Type="http://schemas.openxmlformats.org/officeDocument/2006/relationships/slideLayout" Target="../slideLayouts/slideLayout447.xml"/><Relationship Id="rId251" Type="http://schemas.openxmlformats.org/officeDocument/2006/relationships/slideLayout" Target="../slideLayouts/slideLayout251.xml"/><Relationship Id="rId489" Type="http://schemas.openxmlformats.org/officeDocument/2006/relationships/slideLayout" Target="../slideLayouts/slideLayout489.xml"/><Relationship Id="rId46" Type="http://schemas.openxmlformats.org/officeDocument/2006/relationships/slideLayout" Target="../slideLayouts/slideLayout46.xml"/><Relationship Id="rId293" Type="http://schemas.openxmlformats.org/officeDocument/2006/relationships/slideLayout" Target="../slideLayouts/slideLayout293.xml"/><Relationship Id="rId307" Type="http://schemas.openxmlformats.org/officeDocument/2006/relationships/slideLayout" Target="../slideLayouts/slideLayout307.xml"/><Relationship Id="rId349" Type="http://schemas.openxmlformats.org/officeDocument/2006/relationships/slideLayout" Target="../slideLayouts/slideLayout349.xml"/><Relationship Id="rId514" Type="http://schemas.openxmlformats.org/officeDocument/2006/relationships/slideLayout" Target="../slideLayouts/slideLayout514.xml"/></Relationships>
</file>

<file path=ppt/slideMasters/_rels/slideMaster2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662.xml"/><Relationship Id="rId299" Type="http://schemas.openxmlformats.org/officeDocument/2006/relationships/slideLayout" Target="../slideLayouts/slideLayout844.xml"/><Relationship Id="rId21" Type="http://schemas.openxmlformats.org/officeDocument/2006/relationships/slideLayout" Target="../slideLayouts/slideLayout566.xml"/><Relationship Id="rId63" Type="http://schemas.openxmlformats.org/officeDocument/2006/relationships/slideLayout" Target="../slideLayouts/slideLayout608.xml"/><Relationship Id="rId159" Type="http://schemas.openxmlformats.org/officeDocument/2006/relationships/slideLayout" Target="../slideLayouts/slideLayout704.xml"/><Relationship Id="rId324" Type="http://schemas.openxmlformats.org/officeDocument/2006/relationships/slideLayout" Target="../slideLayouts/slideLayout869.xml"/><Relationship Id="rId366" Type="http://schemas.openxmlformats.org/officeDocument/2006/relationships/slideLayout" Target="../slideLayouts/slideLayout911.xml"/><Relationship Id="rId531" Type="http://schemas.openxmlformats.org/officeDocument/2006/relationships/slideLayout" Target="../slideLayouts/slideLayout1076.xml"/><Relationship Id="rId170" Type="http://schemas.openxmlformats.org/officeDocument/2006/relationships/slideLayout" Target="../slideLayouts/slideLayout715.xml"/><Relationship Id="rId226" Type="http://schemas.openxmlformats.org/officeDocument/2006/relationships/slideLayout" Target="../slideLayouts/slideLayout771.xml"/><Relationship Id="rId433" Type="http://schemas.openxmlformats.org/officeDocument/2006/relationships/slideLayout" Target="../slideLayouts/slideLayout978.xml"/><Relationship Id="rId268" Type="http://schemas.openxmlformats.org/officeDocument/2006/relationships/slideLayout" Target="../slideLayouts/slideLayout813.xml"/><Relationship Id="rId475" Type="http://schemas.openxmlformats.org/officeDocument/2006/relationships/slideLayout" Target="../slideLayouts/slideLayout1020.xml"/><Relationship Id="rId32" Type="http://schemas.openxmlformats.org/officeDocument/2006/relationships/slideLayout" Target="../slideLayouts/slideLayout577.xml"/><Relationship Id="rId74" Type="http://schemas.openxmlformats.org/officeDocument/2006/relationships/slideLayout" Target="../slideLayouts/slideLayout619.xml"/><Relationship Id="rId128" Type="http://schemas.openxmlformats.org/officeDocument/2006/relationships/slideLayout" Target="../slideLayouts/slideLayout673.xml"/><Relationship Id="rId335" Type="http://schemas.openxmlformats.org/officeDocument/2006/relationships/slideLayout" Target="../slideLayouts/slideLayout880.xml"/><Relationship Id="rId377" Type="http://schemas.openxmlformats.org/officeDocument/2006/relationships/slideLayout" Target="../slideLayouts/slideLayout922.xml"/><Relationship Id="rId500" Type="http://schemas.openxmlformats.org/officeDocument/2006/relationships/slideLayout" Target="../slideLayouts/slideLayout1045.xml"/><Relationship Id="rId542" Type="http://schemas.openxmlformats.org/officeDocument/2006/relationships/slideLayout" Target="../slideLayouts/slideLayout1087.xml"/><Relationship Id="rId5" Type="http://schemas.openxmlformats.org/officeDocument/2006/relationships/slideLayout" Target="../slideLayouts/slideLayout550.xml"/><Relationship Id="rId181" Type="http://schemas.openxmlformats.org/officeDocument/2006/relationships/slideLayout" Target="../slideLayouts/slideLayout726.xml"/><Relationship Id="rId237" Type="http://schemas.openxmlformats.org/officeDocument/2006/relationships/slideLayout" Target="../slideLayouts/slideLayout782.xml"/><Relationship Id="rId402" Type="http://schemas.openxmlformats.org/officeDocument/2006/relationships/slideLayout" Target="../slideLayouts/slideLayout947.xml"/><Relationship Id="rId279" Type="http://schemas.openxmlformats.org/officeDocument/2006/relationships/slideLayout" Target="../slideLayouts/slideLayout824.xml"/><Relationship Id="rId444" Type="http://schemas.openxmlformats.org/officeDocument/2006/relationships/slideLayout" Target="../slideLayouts/slideLayout989.xml"/><Relationship Id="rId486" Type="http://schemas.openxmlformats.org/officeDocument/2006/relationships/slideLayout" Target="../slideLayouts/slideLayout1031.xml"/><Relationship Id="rId43" Type="http://schemas.openxmlformats.org/officeDocument/2006/relationships/slideLayout" Target="../slideLayouts/slideLayout588.xml"/><Relationship Id="rId139" Type="http://schemas.openxmlformats.org/officeDocument/2006/relationships/slideLayout" Target="../slideLayouts/slideLayout684.xml"/><Relationship Id="rId290" Type="http://schemas.openxmlformats.org/officeDocument/2006/relationships/slideLayout" Target="../slideLayouts/slideLayout835.xml"/><Relationship Id="rId304" Type="http://schemas.openxmlformats.org/officeDocument/2006/relationships/slideLayout" Target="../slideLayouts/slideLayout849.xml"/><Relationship Id="rId346" Type="http://schemas.openxmlformats.org/officeDocument/2006/relationships/slideLayout" Target="../slideLayouts/slideLayout891.xml"/><Relationship Id="rId388" Type="http://schemas.openxmlformats.org/officeDocument/2006/relationships/slideLayout" Target="../slideLayouts/slideLayout933.xml"/><Relationship Id="rId511" Type="http://schemas.openxmlformats.org/officeDocument/2006/relationships/slideLayout" Target="../slideLayouts/slideLayout1056.xml"/><Relationship Id="rId85" Type="http://schemas.openxmlformats.org/officeDocument/2006/relationships/slideLayout" Target="../slideLayouts/slideLayout630.xml"/><Relationship Id="rId150" Type="http://schemas.openxmlformats.org/officeDocument/2006/relationships/slideLayout" Target="../slideLayouts/slideLayout695.xml"/><Relationship Id="rId192" Type="http://schemas.openxmlformats.org/officeDocument/2006/relationships/slideLayout" Target="../slideLayouts/slideLayout737.xml"/><Relationship Id="rId206" Type="http://schemas.openxmlformats.org/officeDocument/2006/relationships/slideLayout" Target="../slideLayouts/slideLayout751.xml"/><Relationship Id="rId413" Type="http://schemas.openxmlformats.org/officeDocument/2006/relationships/slideLayout" Target="../slideLayouts/slideLayout958.xml"/><Relationship Id="rId248" Type="http://schemas.openxmlformats.org/officeDocument/2006/relationships/slideLayout" Target="../slideLayouts/slideLayout793.xml"/><Relationship Id="rId455" Type="http://schemas.openxmlformats.org/officeDocument/2006/relationships/slideLayout" Target="../slideLayouts/slideLayout1000.xml"/><Relationship Id="rId497" Type="http://schemas.openxmlformats.org/officeDocument/2006/relationships/slideLayout" Target="../slideLayouts/slideLayout1042.xml"/><Relationship Id="rId12" Type="http://schemas.openxmlformats.org/officeDocument/2006/relationships/slideLayout" Target="../slideLayouts/slideLayout557.xml"/><Relationship Id="rId108" Type="http://schemas.openxmlformats.org/officeDocument/2006/relationships/slideLayout" Target="../slideLayouts/slideLayout653.xml"/><Relationship Id="rId315" Type="http://schemas.openxmlformats.org/officeDocument/2006/relationships/slideLayout" Target="../slideLayouts/slideLayout860.xml"/><Relationship Id="rId357" Type="http://schemas.openxmlformats.org/officeDocument/2006/relationships/slideLayout" Target="../slideLayouts/slideLayout902.xml"/><Relationship Id="rId522" Type="http://schemas.openxmlformats.org/officeDocument/2006/relationships/slideLayout" Target="../slideLayouts/slideLayout1067.xml"/><Relationship Id="rId54" Type="http://schemas.openxmlformats.org/officeDocument/2006/relationships/slideLayout" Target="../slideLayouts/slideLayout599.xml"/><Relationship Id="rId96" Type="http://schemas.openxmlformats.org/officeDocument/2006/relationships/slideLayout" Target="../slideLayouts/slideLayout641.xml"/><Relationship Id="rId161" Type="http://schemas.openxmlformats.org/officeDocument/2006/relationships/slideLayout" Target="../slideLayouts/slideLayout706.xml"/><Relationship Id="rId217" Type="http://schemas.openxmlformats.org/officeDocument/2006/relationships/slideLayout" Target="../slideLayouts/slideLayout762.xml"/><Relationship Id="rId399" Type="http://schemas.openxmlformats.org/officeDocument/2006/relationships/slideLayout" Target="../slideLayouts/slideLayout944.xml"/><Relationship Id="rId259" Type="http://schemas.openxmlformats.org/officeDocument/2006/relationships/slideLayout" Target="../slideLayouts/slideLayout804.xml"/><Relationship Id="rId424" Type="http://schemas.openxmlformats.org/officeDocument/2006/relationships/slideLayout" Target="../slideLayouts/slideLayout969.xml"/><Relationship Id="rId466" Type="http://schemas.openxmlformats.org/officeDocument/2006/relationships/slideLayout" Target="../slideLayouts/slideLayout1011.xml"/><Relationship Id="rId23" Type="http://schemas.openxmlformats.org/officeDocument/2006/relationships/slideLayout" Target="../slideLayouts/slideLayout568.xml"/><Relationship Id="rId119" Type="http://schemas.openxmlformats.org/officeDocument/2006/relationships/slideLayout" Target="../slideLayouts/slideLayout664.xml"/><Relationship Id="rId270" Type="http://schemas.openxmlformats.org/officeDocument/2006/relationships/slideLayout" Target="../slideLayouts/slideLayout815.xml"/><Relationship Id="rId326" Type="http://schemas.openxmlformats.org/officeDocument/2006/relationships/slideLayout" Target="../slideLayouts/slideLayout871.xml"/><Relationship Id="rId533" Type="http://schemas.openxmlformats.org/officeDocument/2006/relationships/slideLayout" Target="../slideLayouts/slideLayout1078.xml"/><Relationship Id="rId65" Type="http://schemas.openxmlformats.org/officeDocument/2006/relationships/slideLayout" Target="../slideLayouts/slideLayout610.xml"/><Relationship Id="rId130" Type="http://schemas.openxmlformats.org/officeDocument/2006/relationships/slideLayout" Target="../slideLayouts/slideLayout675.xml"/><Relationship Id="rId368" Type="http://schemas.openxmlformats.org/officeDocument/2006/relationships/slideLayout" Target="../slideLayouts/slideLayout913.xml"/><Relationship Id="rId172" Type="http://schemas.openxmlformats.org/officeDocument/2006/relationships/slideLayout" Target="../slideLayouts/slideLayout717.xml"/><Relationship Id="rId228" Type="http://schemas.openxmlformats.org/officeDocument/2006/relationships/slideLayout" Target="../slideLayouts/slideLayout773.xml"/><Relationship Id="rId435" Type="http://schemas.openxmlformats.org/officeDocument/2006/relationships/slideLayout" Target="../slideLayouts/slideLayout980.xml"/><Relationship Id="rId477" Type="http://schemas.openxmlformats.org/officeDocument/2006/relationships/slideLayout" Target="../slideLayouts/slideLayout1022.xml"/><Relationship Id="rId281" Type="http://schemas.openxmlformats.org/officeDocument/2006/relationships/slideLayout" Target="../slideLayouts/slideLayout826.xml"/><Relationship Id="rId337" Type="http://schemas.openxmlformats.org/officeDocument/2006/relationships/slideLayout" Target="../slideLayouts/slideLayout882.xml"/><Relationship Id="rId502" Type="http://schemas.openxmlformats.org/officeDocument/2006/relationships/slideLayout" Target="../slideLayouts/slideLayout1047.xml"/><Relationship Id="rId34" Type="http://schemas.openxmlformats.org/officeDocument/2006/relationships/slideLayout" Target="../slideLayouts/slideLayout579.xml"/><Relationship Id="rId76" Type="http://schemas.openxmlformats.org/officeDocument/2006/relationships/slideLayout" Target="../slideLayouts/slideLayout621.xml"/><Relationship Id="rId141" Type="http://schemas.openxmlformats.org/officeDocument/2006/relationships/slideLayout" Target="../slideLayouts/slideLayout686.xml"/><Relationship Id="rId379" Type="http://schemas.openxmlformats.org/officeDocument/2006/relationships/slideLayout" Target="../slideLayouts/slideLayout924.xml"/><Relationship Id="rId544" Type="http://schemas.openxmlformats.org/officeDocument/2006/relationships/slideLayout" Target="../slideLayouts/slideLayout1089.xml"/><Relationship Id="rId7" Type="http://schemas.openxmlformats.org/officeDocument/2006/relationships/slideLayout" Target="../slideLayouts/slideLayout552.xml"/><Relationship Id="rId183" Type="http://schemas.openxmlformats.org/officeDocument/2006/relationships/slideLayout" Target="../slideLayouts/slideLayout728.xml"/><Relationship Id="rId239" Type="http://schemas.openxmlformats.org/officeDocument/2006/relationships/slideLayout" Target="../slideLayouts/slideLayout784.xml"/><Relationship Id="rId390" Type="http://schemas.openxmlformats.org/officeDocument/2006/relationships/slideLayout" Target="../slideLayouts/slideLayout935.xml"/><Relationship Id="rId404" Type="http://schemas.openxmlformats.org/officeDocument/2006/relationships/slideLayout" Target="../slideLayouts/slideLayout949.xml"/><Relationship Id="rId446" Type="http://schemas.openxmlformats.org/officeDocument/2006/relationships/slideLayout" Target="../slideLayouts/slideLayout991.xml"/><Relationship Id="rId250" Type="http://schemas.openxmlformats.org/officeDocument/2006/relationships/slideLayout" Target="../slideLayouts/slideLayout795.xml"/><Relationship Id="rId292" Type="http://schemas.openxmlformats.org/officeDocument/2006/relationships/slideLayout" Target="../slideLayouts/slideLayout837.xml"/><Relationship Id="rId306" Type="http://schemas.openxmlformats.org/officeDocument/2006/relationships/slideLayout" Target="../slideLayouts/slideLayout851.xml"/><Relationship Id="rId488" Type="http://schemas.openxmlformats.org/officeDocument/2006/relationships/slideLayout" Target="../slideLayouts/slideLayout1033.xml"/><Relationship Id="rId45" Type="http://schemas.openxmlformats.org/officeDocument/2006/relationships/slideLayout" Target="../slideLayouts/slideLayout590.xml"/><Relationship Id="rId87" Type="http://schemas.openxmlformats.org/officeDocument/2006/relationships/slideLayout" Target="../slideLayouts/slideLayout632.xml"/><Relationship Id="rId110" Type="http://schemas.openxmlformats.org/officeDocument/2006/relationships/slideLayout" Target="../slideLayouts/slideLayout655.xml"/><Relationship Id="rId348" Type="http://schemas.openxmlformats.org/officeDocument/2006/relationships/slideLayout" Target="../slideLayouts/slideLayout893.xml"/><Relationship Id="rId513" Type="http://schemas.openxmlformats.org/officeDocument/2006/relationships/slideLayout" Target="../slideLayouts/slideLayout1058.xml"/><Relationship Id="rId152" Type="http://schemas.openxmlformats.org/officeDocument/2006/relationships/slideLayout" Target="../slideLayouts/slideLayout697.xml"/><Relationship Id="rId194" Type="http://schemas.openxmlformats.org/officeDocument/2006/relationships/slideLayout" Target="../slideLayouts/slideLayout739.xml"/><Relationship Id="rId208" Type="http://schemas.openxmlformats.org/officeDocument/2006/relationships/slideLayout" Target="../slideLayouts/slideLayout753.xml"/><Relationship Id="rId415" Type="http://schemas.openxmlformats.org/officeDocument/2006/relationships/slideLayout" Target="../slideLayouts/slideLayout960.xml"/><Relationship Id="rId457" Type="http://schemas.openxmlformats.org/officeDocument/2006/relationships/slideLayout" Target="../slideLayouts/slideLayout1002.xml"/><Relationship Id="rId261" Type="http://schemas.openxmlformats.org/officeDocument/2006/relationships/slideLayout" Target="../slideLayouts/slideLayout806.xml"/><Relationship Id="rId499" Type="http://schemas.openxmlformats.org/officeDocument/2006/relationships/slideLayout" Target="../slideLayouts/slideLayout1044.xml"/><Relationship Id="rId14" Type="http://schemas.openxmlformats.org/officeDocument/2006/relationships/slideLayout" Target="../slideLayouts/slideLayout559.xml"/><Relationship Id="rId56" Type="http://schemas.openxmlformats.org/officeDocument/2006/relationships/slideLayout" Target="../slideLayouts/slideLayout601.xml"/><Relationship Id="rId317" Type="http://schemas.openxmlformats.org/officeDocument/2006/relationships/slideLayout" Target="../slideLayouts/slideLayout862.xml"/><Relationship Id="rId359" Type="http://schemas.openxmlformats.org/officeDocument/2006/relationships/slideLayout" Target="../slideLayouts/slideLayout904.xml"/><Relationship Id="rId524" Type="http://schemas.openxmlformats.org/officeDocument/2006/relationships/slideLayout" Target="../slideLayouts/slideLayout1069.xml"/><Relationship Id="rId98" Type="http://schemas.openxmlformats.org/officeDocument/2006/relationships/slideLayout" Target="../slideLayouts/slideLayout643.xml"/><Relationship Id="rId121" Type="http://schemas.openxmlformats.org/officeDocument/2006/relationships/slideLayout" Target="../slideLayouts/slideLayout666.xml"/><Relationship Id="rId163" Type="http://schemas.openxmlformats.org/officeDocument/2006/relationships/slideLayout" Target="../slideLayouts/slideLayout708.xml"/><Relationship Id="rId219" Type="http://schemas.openxmlformats.org/officeDocument/2006/relationships/slideLayout" Target="../slideLayouts/slideLayout764.xml"/><Relationship Id="rId370" Type="http://schemas.openxmlformats.org/officeDocument/2006/relationships/slideLayout" Target="../slideLayouts/slideLayout915.xml"/><Relationship Id="rId426" Type="http://schemas.openxmlformats.org/officeDocument/2006/relationships/slideLayout" Target="../slideLayouts/slideLayout971.xml"/><Relationship Id="rId230" Type="http://schemas.openxmlformats.org/officeDocument/2006/relationships/slideLayout" Target="../slideLayouts/slideLayout775.xml"/><Relationship Id="rId468" Type="http://schemas.openxmlformats.org/officeDocument/2006/relationships/slideLayout" Target="../slideLayouts/slideLayout1013.xml"/><Relationship Id="rId25" Type="http://schemas.openxmlformats.org/officeDocument/2006/relationships/slideLayout" Target="../slideLayouts/slideLayout570.xml"/><Relationship Id="rId67" Type="http://schemas.openxmlformats.org/officeDocument/2006/relationships/slideLayout" Target="../slideLayouts/slideLayout612.xml"/><Relationship Id="rId272" Type="http://schemas.openxmlformats.org/officeDocument/2006/relationships/slideLayout" Target="../slideLayouts/slideLayout817.xml"/><Relationship Id="rId328" Type="http://schemas.openxmlformats.org/officeDocument/2006/relationships/slideLayout" Target="../slideLayouts/slideLayout873.xml"/><Relationship Id="rId535" Type="http://schemas.openxmlformats.org/officeDocument/2006/relationships/slideLayout" Target="../slideLayouts/slideLayout1080.xml"/><Relationship Id="rId88" Type="http://schemas.openxmlformats.org/officeDocument/2006/relationships/slideLayout" Target="../slideLayouts/slideLayout633.xml"/><Relationship Id="rId111" Type="http://schemas.openxmlformats.org/officeDocument/2006/relationships/slideLayout" Target="../slideLayouts/slideLayout656.xml"/><Relationship Id="rId132" Type="http://schemas.openxmlformats.org/officeDocument/2006/relationships/slideLayout" Target="../slideLayouts/slideLayout677.xml"/><Relationship Id="rId153" Type="http://schemas.openxmlformats.org/officeDocument/2006/relationships/slideLayout" Target="../slideLayouts/slideLayout698.xml"/><Relationship Id="rId174" Type="http://schemas.openxmlformats.org/officeDocument/2006/relationships/slideLayout" Target="../slideLayouts/slideLayout719.xml"/><Relationship Id="rId195" Type="http://schemas.openxmlformats.org/officeDocument/2006/relationships/slideLayout" Target="../slideLayouts/slideLayout740.xml"/><Relationship Id="rId209" Type="http://schemas.openxmlformats.org/officeDocument/2006/relationships/slideLayout" Target="../slideLayouts/slideLayout754.xml"/><Relationship Id="rId360" Type="http://schemas.openxmlformats.org/officeDocument/2006/relationships/slideLayout" Target="../slideLayouts/slideLayout905.xml"/><Relationship Id="rId381" Type="http://schemas.openxmlformats.org/officeDocument/2006/relationships/slideLayout" Target="../slideLayouts/slideLayout926.xml"/><Relationship Id="rId416" Type="http://schemas.openxmlformats.org/officeDocument/2006/relationships/slideLayout" Target="../slideLayouts/slideLayout961.xml"/><Relationship Id="rId220" Type="http://schemas.openxmlformats.org/officeDocument/2006/relationships/slideLayout" Target="../slideLayouts/slideLayout765.xml"/><Relationship Id="rId241" Type="http://schemas.openxmlformats.org/officeDocument/2006/relationships/slideLayout" Target="../slideLayouts/slideLayout786.xml"/><Relationship Id="rId437" Type="http://schemas.openxmlformats.org/officeDocument/2006/relationships/slideLayout" Target="../slideLayouts/slideLayout982.xml"/><Relationship Id="rId458" Type="http://schemas.openxmlformats.org/officeDocument/2006/relationships/slideLayout" Target="../slideLayouts/slideLayout1003.xml"/><Relationship Id="rId479" Type="http://schemas.openxmlformats.org/officeDocument/2006/relationships/slideLayout" Target="../slideLayouts/slideLayout1024.xml"/><Relationship Id="rId15" Type="http://schemas.openxmlformats.org/officeDocument/2006/relationships/slideLayout" Target="../slideLayouts/slideLayout560.xml"/><Relationship Id="rId36" Type="http://schemas.openxmlformats.org/officeDocument/2006/relationships/slideLayout" Target="../slideLayouts/slideLayout581.xml"/><Relationship Id="rId57" Type="http://schemas.openxmlformats.org/officeDocument/2006/relationships/slideLayout" Target="../slideLayouts/slideLayout602.xml"/><Relationship Id="rId262" Type="http://schemas.openxmlformats.org/officeDocument/2006/relationships/slideLayout" Target="../slideLayouts/slideLayout807.xml"/><Relationship Id="rId283" Type="http://schemas.openxmlformats.org/officeDocument/2006/relationships/slideLayout" Target="../slideLayouts/slideLayout828.xml"/><Relationship Id="rId318" Type="http://schemas.openxmlformats.org/officeDocument/2006/relationships/slideLayout" Target="../slideLayouts/slideLayout863.xml"/><Relationship Id="rId339" Type="http://schemas.openxmlformats.org/officeDocument/2006/relationships/slideLayout" Target="../slideLayouts/slideLayout884.xml"/><Relationship Id="rId490" Type="http://schemas.openxmlformats.org/officeDocument/2006/relationships/slideLayout" Target="../slideLayouts/slideLayout1035.xml"/><Relationship Id="rId504" Type="http://schemas.openxmlformats.org/officeDocument/2006/relationships/slideLayout" Target="../slideLayouts/slideLayout1049.xml"/><Relationship Id="rId525" Type="http://schemas.openxmlformats.org/officeDocument/2006/relationships/slideLayout" Target="../slideLayouts/slideLayout1070.xml"/><Relationship Id="rId546" Type="http://schemas.openxmlformats.org/officeDocument/2006/relationships/theme" Target="../theme/theme2.xml"/><Relationship Id="rId78" Type="http://schemas.openxmlformats.org/officeDocument/2006/relationships/slideLayout" Target="../slideLayouts/slideLayout623.xml"/><Relationship Id="rId99" Type="http://schemas.openxmlformats.org/officeDocument/2006/relationships/slideLayout" Target="../slideLayouts/slideLayout644.xml"/><Relationship Id="rId101" Type="http://schemas.openxmlformats.org/officeDocument/2006/relationships/slideLayout" Target="../slideLayouts/slideLayout646.xml"/><Relationship Id="rId122" Type="http://schemas.openxmlformats.org/officeDocument/2006/relationships/slideLayout" Target="../slideLayouts/slideLayout667.xml"/><Relationship Id="rId143" Type="http://schemas.openxmlformats.org/officeDocument/2006/relationships/slideLayout" Target="../slideLayouts/slideLayout688.xml"/><Relationship Id="rId164" Type="http://schemas.openxmlformats.org/officeDocument/2006/relationships/slideLayout" Target="../slideLayouts/slideLayout709.xml"/><Relationship Id="rId185" Type="http://schemas.openxmlformats.org/officeDocument/2006/relationships/slideLayout" Target="../slideLayouts/slideLayout730.xml"/><Relationship Id="rId350" Type="http://schemas.openxmlformats.org/officeDocument/2006/relationships/slideLayout" Target="../slideLayouts/slideLayout895.xml"/><Relationship Id="rId371" Type="http://schemas.openxmlformats.org/officeDocument/2006/relationships/slideLayout" Target="../slideLayouts/slideLayout916.xml"/><Relationship Id="rId406" Type="http://schemas.openxmlformats.org/officeDocument/2006/relationships/slideLayout" Target="../slideLayouts/slideLayout951.xml"/><Relationship Id="rId9" Type="http://schemas.openxmlformats.org/officeDocument/2006/relationships/slideLayout" Target="../slideLayouts/slideLayout554.xml"/><Relationship Id="rId210" Type="http://schemas.openxmlformats.org/officeDocument/2006/relationships/slideLayout" Target="../slideLayouts/slideLayout755.xml"/><Relationship Id="rId392" Type="http://schemas.openxmlformats.org/officeDocument/2006/relationships/slideLayout" Target="../slideLayouts/slideLayout937.xml"/><Relationship Id="rId427" Type="http://schemas.openxmlformats.org/officeDocument/2006/relationships/slideLayout" Target="../slideLayouts/slideLayout972.xml"/><Relationship Id="rId448" Type="http://schemas.openxmlformats.org/officeDocument/2006/relationships/slideLayout" Target="../slideLayouts/slideLayout993.xml"/><Relationship Id="rId469" Type="http://schemas.openxmlformats.org/officeDocument/2006/relationships/slideLayout" Target="../slideLayouts/slideLayout1014.xml"/><Relationship Id="rId26" Type="http://schemas.openxmlformats.org/officeDocument/2006/relationships/slideLayout" Target="../slideLayouts/slideLayout571.xml"/><Relationship Id="rId231" Type="http://schemas.openxmlformats.org/officeDocument/2006/relationships/slideLayout" Target="../slideLayouts/slideLayout776.xml"/><Relationship Id="rId252" Type="http://schemas.openxmlformats.org/officeDocument/2006/relationships/slideLayout" Target="../slideLayouts/slideLayout797.xml"/><Relationship Id="rId273" Type="http://schemas.openxmlformats.org/officeDocument/2006/relationships/slideLayout" Target="../slideLayouts/slideLayout818.xml"/><Relationship Id="rId294" Type="http://schemas.openxmlformats.org/officeDocument/2006/relationships/slideLayout" Target="../slideLayouts/slideLayout839.xml"/><Relationship Id="rId308" Type="http://schemas.openxmlformats.org/officeDocument/2006/relationships/slideLayout" Target="../slideLayouts/slideLayout853.xml"/><Relationship Id="rId329" Type="http://schemas.openxmlformats.org/officeDocument/2006/relationships/slideLayout" Target="../slideLayouts/slideLayout874.xml"/><Relationship Id="rId480" Type="http://schemas.openxmlformats.org/officeDocument/2006/relationships/slideLayout" Target="../slideLayouts/slideLayout1025.xml"/><Relationship Id="rId515" Type="http://schemas.openxmlformats.org/officeDocument/2006/relationships/slideLayout" Target="../slideLayouts/slideLayout1060.xml"/><Relationship Id="rId536" Type="http://schemas.openxmlformats.org/officeDocument/2006/relationships/slideLayout" Target="../slideLayouts/slideLayout1081.xml"/><Relationship Id="rId47" Type="http://schemas.openxmlformats.org/officeDocument/2006/relationships/slideLayout" Target="../slideLayouts/slideLayout592.xml"/><Relationship Id="rId68" Type="http://schemas.openxmlformats.org/officeDocument/2006/relationships/slideLayout" Target="../slideLayouts/slideLayout613.xml"/><Relationship Id="rId89" Type="http://schemas.openxmlformats.org/officeDocument/2006/relationships/slideLayout" Target="../slideLayouts/slideLayout634.xml"/><Relationship Id="rId112" Type="http://schemas.openxmlformats.org/officeDocument/2006/relationships/slideLayout" Target="../slideLayouts/slideLayout657.xml"/><Relationship Id="rId133" Type="http://schemas.openxmlformats.org/officeDocument/2006/relationships/slideLayout" Target="../slideLayouts/slideLayout678.xml"/><Relationship Id="rId154" Type="http://schemas.openxmlformats.org/officeDocument/2006/relationships/slideLayout" Target="../slideLayouts/slideLayout699.xml"/><Relationship Id="rId175" Type="http://schemas.openxmlformats.org/officeDocument/2006/relationships/slideLayout" Target="../slideLayouts/slideLayout720.xml"/><Relationship Id="rId340" Type="http://schemas.openxmlformats.org/officeDocument/2006/relationships/slideLayout" Target="../slideLayouts/slideLayout885.xml"/><Relationship Id="rId361" Type="http://schemas.openxmlformats.org/officeDocument/2006/relationships/slideLayout" Target="../slideLayouts/slideLayout906.xml"/><Relationship Id="rId196" Type="http://schemas.openxmlformats.org/officeDocument/2006/relationships/slideLayout" Target="../slideLayouts/slideLayout741.xml"/><Relationship Id="rId200" Type="http://schemas.openxmlformats.org/officeDocument/2006/relationships/slideLayout" Target="../slideLayouts/slideLayout745.xml"/><Relationship Id="rId382" Type="http://schemas.openxmlformats.org/officeDocument/2006/relationships/slideLayout" Target="../slideLayouts/slideLayout927.xml"/><Relationship Id="rId417" Type="http://schemas.openxmlformats.org/officeDocument/2006/relationships/slideLayout" Target="../slideLayouts/slideLayout962.xml"/><Relationship Id="rId438" Type="http://schemas.openxmlformats.org/officeDocument/2006/relationships/slideLayout" Target="../slideLayouts/slideLayout983.xml"/><Relationship Id="rId459" Type="http://schemas.openxmlformats.org/officeDocument/2006/relationships/slideLayout" Target="../slideLayouts/slideLayout1004.xml"/><Relationship Id="rId16" Type="http://schemas.openxmlformats.org/officeDocument/2006/relationships/slideLayout" Target="../slideLayouts/slideLayout561.xml"/><Relationship Id="rId221" Type="http://schemas.openxmlformats.org/officeDocument/2006/relationships/slideLayout" Target="../slideLayouts/slideLayout766.xml"/><Relationship Id="rId242" Type="http://schemas.openxmlformats.org/officeDocument/2006/relationships/slideLayout" Target="../slideLayouts/slideLayout787.xml"/><Relationship Id="rId263" Type="http://schemas.openxmlformats.org/officeDocument/2006/relationships/slideLayout" Target="../slideLayouts/slideLayout808.xml"/><Relationship Id="rId284" Type="http://schemas.openxmlformats.org/officeDocument/2006/relationships/slideLayout" Target="../slideLayouts/slideLayout829.xml"/><Relationship Id="rId319" Type="http://schemas.openxmlformats.org/officeDocument/2006/relationships/slideLayout" Target="../slideLayouts/slideLayout864.xml"/><Relationship Id="rId470" Type="http://schemas.openxmlformats.org/officeDocument/2006/relationships/slideLayout" Target="../slideLayouts/slideLayout1015.xml"/><Relationship Id="rId491" Type="http://schemas.openxmlformats.org/officeDocument/2006/relationships/slideLayout" Target="../slideLayouts/slideLayout1036.xml"/><Relationship Id="rId505" Type="http://schemas.openxmlformats.org/officeDocument/2006/relationships/slideLayout" Target="../slideLayouts/slideLayout1050.xml"/><Relationship Id="rId526" Type="http://schemas.openxmlformats.org/officeDocument/2006/relationships/slideLayout" Target="../slideLayouts/slideLayout1071.xml"/><Relationship Id="rId37" Type="http://schemas.openxmlformats.org/officeDocument/2006/relationships/slideLayout" Target="../slideLayouts/slideLayout582.xml"/><Relationship Id="rId58" Type="http://schemas.openxmlformats.org/officeDocument/2006/relationships/slideLayout" Target="../slideLayouts/slideLayout603.xml"/><Relationship Id="rId79" Type="http://schemas.openxmlformats.org/officeDocument/2006/relationships/slideLayout" Target="../slideLayouts/slideLayout624.xml"/><Relationship Id="rId102" Type="http://schemas.openxmlformats.org/officeDocument/2006/relationships/slideLayout" Target="../slideLayouts/slideLayout647.xml"/><Relationship Id="rId123" Type="http://schemas.openxmlformats.org/officeDocument/2006/relationships/slideLayout" Target="../slideLayouts/slideLayout668.xml"/><Relationship Id="rId144" Type="http://schemas.openxmlformats.org/officeDocument/2006/relationships/slideLayout" Target="../slideLayouts/slideLayout689.xml"/><Relationship Id="rId330" Type="http://schemas.openxmlformats.org/officeDocument/2006/relationships/slideLayout" Target="../slideLayouts/slideLayout875.xml"/><Relationship Id="rId90" Type="http://schemas.openxmlformats.org/officeDocument/2006/relationships/slideLayout" Target="../slideLayouts/slideLayout635.xml"/><Relationship Id="rId165" Type="http://schemas.openxmlformats.org/officeDocument/2006/relationships/slideLayout" Target="../slideLayouts/slideLayout710.xml"/><Relationship Id="rId186" Type="http://schemas.openxmlformats.org/officeDocument/2006/relationships/slideLayout" Target="../slideLayouts/slideLayout731.xml"/><Relationship Id="rId351" Type="http://schemas.openxmlformats.org/officeDocument/2006/relationships/slideLayout" Target="../slideLayouts/slideLayout896.xml"/><Relationship Id="rId372" Type="http://schemas.openxmlformats.org/officeDocument/2006/relationships/slideLayout" Target="../slideLayouts/slideLayout917.xml"/><Relationship Id="rId393" Type="http://schemas.openxmlformats.org/officeDocument/2006/relationships/slideLayout" Target="../slideLayouts/slideLayout938.xml"/><Relationship Id="rId407" Type="http://schemas.openxmlformats.org/officeDocument/2006/relationships/slideLayout" Target="../slideLayouts/slideLayout952.xml"/><Relationship Id="rId428" Type="http://schemas.openxmlformats.org/officeDocument/2006/relationships/slideLayout" Target="../slideLayouts/slideLayout973.xml"/><Relationship Id="rId449" Type="http://schemas.openxmlformats.org/officeDocument/2006/relationships/slideLayout" Target="../slideLayouts/slideLayout994.xml"/><Relationship Id="rId211" Type="http://schemas.openxmlformats.org/officeDocument/2006/relationships/slideLayout" Target="../slideLayouts/slideLayout756.xml"/><Relationship Id="rId232" Type="http://schemas.openxmlformats.org/officeDocument/2006/relationships/slideLayout" Target="../slideLayouts/slideLayout777.xml"/><Relationship Id="rId253" Type="http://schemas.openxmlformats.org/officeDocument/2006/relationships/slideLayout" Target="../slideLayouts/slideLayout798.xml"/><Relationship Id="rId274" Type="http://schemas.openxmlformats.org/officeDocument/2006/relationships/slideLayout" Target="../slideLayouts/slideLayout819.xml"/><Relationship Id="rId295" Type="http://schemas.openxmlformats.org/officeDocument/2006/relationships/slideLayout" Target="../slideLayouts/slideLayout840.xml"/><Relationship Id="rId309" Type="http://schemas.openxmlformats.org/officeDocument/2006/relationships/slideLayout" Target="../slideLayouts/slideLayout854.xml"/><Relationship Id="rId460" Type="http://schemas.openxmlformats.org/officeDocument/2006/relationships/slideLayout" Target="../slideLayouts/slideLayout1005.xml"/><Relationship Id="rId481" Type="http://schemas.openxmlformats.org/officeDocument/2006/relationships/slideLayout" Target="../slideLayouts/slideLayout1026.xml"/><Relationship Id="rId516" Type="http://schemas.openxmlformats.org/officeDocument/2006/relationships/slideLayout" Target="../slideLayouts/slideLayout1061.xml"/><Relationship Id="rId27" Type="http://schemas.openxmlformats.org/officeDocument/2006/relationships/slideLayout" Target="../slideLayouts/slideLayout572.xml"/><Relationship Id="rId48" Type="http://schemas.openxmlformats.org/officeDocument/2006/relationships/slideLayout" Target="../slideLayouts/slideLayout593.xml"/><Relationship Id="rId69" Type="http://schemas.openxmlformats.org/officeDocument/2006/relationships/slideLayout" Target="../slideLayouts/slideLayout614.xml"/><Relationship Id="rId113" Type="http://schemas.openxmlformats.org/officeDocument/2006/relationships/slideLayout" Target="../slideLayouts/slideLayout658.xml"/><Relationship Id="rId134" Type="http://schemas.openxmlformats.org/officeDocument/2006/relationships/slideLayout" Target="../slideLayouts/slideLayout679.xml"/><Relationship Id="rId320" Type="http://schemas.openxmlformats.org/officeDocument/2006/relationships/slideLayout" Target="../slideLayouts/slideLayout865.xml"/><Relationship Id="rId537" Type="http://schemas.openxmlformats.org/officeDocument/2006/relationships/slideLayout" Target="../slideLayouts/slideLayout1082.xml"/><Relationship Id="rId80" Type="http://schemas.openxmlformats.org/officeDocument/2006/relationships/slideLayout" Target="../slideLayouts/slideLayout625.xml"/><Relationship Id="rId155" Type="http://schemas.openxmlformats.org/officeDocument/2006/relationships/slideLayout" Target="../slideLayouts/slideLayout700.xml"/><Relationship Id="rId176" Type="http://schemas.openxmlformats.org/officeDocument/2006/relationships/slideLayout" Target="../slideLayouts/slideLayout721.xml"/><Relationship Id="rId197" Type="http://schemas.openxmlformats.org/officeDocument/2006/relationships/slideLayout" Target="../slideLayouts/slideLayout742.xml"/><Relationship Id="rId341" Type="http://schemas.openxmlformats.org/officeDocument/2006/relationships/slideLayout" Target="../slideLayouts/slideLayout886.xml"/><Relationship Id="rId362" Type="http://schemas.openxmlformats.org/officeDocument/2006/relationships/slideLayout" Target="../slideLayouts/slideLayout907.xml"/><Relationship Id="rId383" Type="http://schemas.openxmlformats.org/officeDocument/2006/relationships/slideLayout" Target="../slideLayouts/slideLayout928.xml"/><Relationship Id="rId418" Type="http://schemas.openxmlformats.org/officeDocument/2006/relationships/slideLayout" Target="../slideLayouts/slideLayout963.xml"/><Relationship Id="rId439" Type="http://schemas.openxmlformats.org/officeDocument/2006/relationships/slideLayout" Target="../slideLayouts/slideLayout984.xml"/><Relationship Id="rId201" Type="http://schemas.openxmlformats.org/officeDocument/2006/relationships/slideLayout" Target="../slideLayouts/slideLayout746.xml"/><Relationship Id="rId222" Type="http://schemas.openxmlformats.org/officeDocument/2006/relationships/slideLayout" Target="../slideLayouts/slideLayout767.xml"/><Relationship Id="rId243" Type="http://schemas.openxmlformats.org/officeDocument/2006/relationships/slideLayout" Target="../slideLayouts/slideLayout788.xml"/><Relationship Id="rId264" Type="http://schemas.openxmlformats.org/officeDocument/2006/relationships/slideLayout" Target="../slideLayouts/slideLayout809.xml"/><Relationship Id="rId285" Type="http://schemas.openxmlformats.org/officeDocument/2006/relationships/slideLayout" Target="../slideLayouts/slideLayout830.xml"/><Relationship Id="rId450" Type="http://schemas.openxmlformats.org/officeDocument/2006/relationships/slideLayout" Target="../slideLayouts/slideLayout995.xml"/><Relationship Id="rId471" Type="http://schemas.openxmlformats.org/officeDocument/2006/relationships/slideLayout" Target="../slideLayouts/slideLayout1016.xml"/><Relationship Id="rId506" Type="http://schemas.openxmlformats.org/officeDocument/2006/relationships/slideLayout" Target="../slideLayouts/slideLayout1051.xml"/><Relationship Id="rId17" Type="http://schemas.openxmlformats.org/officeDocument/2006/relationships/slideLayout" Target="../slideLayouts/slideLayout562.xml"/><Relationship Id="rId38" Type="http://schemas.openxmlformats.org/officeDocument/2006/relationships/slideLayout" Target="../slideLayouts/slideLayout583.xml"/><Relationship Id="rId59" Type="http://schemas.openxmlformats.org/officeDocument/2006/relationships/slideLayout" Target="../slideLayouts/slideLayout604.xml"/><Relationship Id="rId103" Type="http://schemas.openxmlformats.org/officeDocument/2006/relationships/slideLayout" Target="../slideLayouts/slideLayout648.xml"/><Relationship Id="rId124" Type="http://schemas.openxmlformats.org/officeDocument/2006/relationships/slideLayout" Target="../slideLayouts/slideLayout669.xml"/><Relationship Id="rId310" Type="http://schemas.openxmlformats.org/officeDocument/2006/relationships/slideLayout" Target="../slideLayouts/slideLayout855.xml"/><Relationship Id="rId492" Type="http://schemas.openxmlformats.org/officeDocument/2006/relationships/slideLayout" Target="../slideLayouts/slideLayout1037.xml"/><Relationship Id="rId527" Type="http://schemas.openxmlformats.org/officeDocument/2006/relationships/slideLayout" Target="../slideLayouts/slideLayout1072.xml"/><Relationship Id="rId70" Type="http://schemas.openxmlformats.org/officeDocument/2006/relationships/slideLayout" Target="../slideLayouts/slideLayout615.xml"/><Relationship Id="rId91" Type="http://schemas.openxmlformats.org/officeDocument/2006/relationships/slideLayout" Target="../slideLayouts/slideLayout636.xml"/><Relationship Id="rId145" Type="http://schemas.openxmlformats.org/officeDocument/2006/relationships/slideLayout" Target="../slideLayouts/slideLayout690.xml"/><Relationship Id="rId166" Type="http://schemas.openxmlformats.org/officeDocument/2006/relationships/slideLayout" Target="../slideLayouts/slideLayout711.xml"/><Relationship Id="rId187" Type="http://schemas.openxmlformats.org/officeDocument/2006/relationships/slideLayout" Target="../slideLayouts/slideLayout732.xml"/><Relationship Id="rId331" Type="http://schemas.openxmlformats.org/officeDocument/2006/relationships/slideLayout" Target="../slideLayouts/slideLayout876.xml"/><Relationship Id="rId352" Type="http://schemas.openxmlformats.org/officeDocument/2006/relationships/slideLayout" Target="../slideLayouts/slideLayout897.xml"/><Relationship Id="rId373" Type="http://schemas.openxmlformats.org/officeDocument/2006/relationships/slideLayout" Target="../slideLayouts/slideLayout918.xml"/><Relationship Id="rId394" Type="http://schemas.openxmlformats.org/officeDocument/2006/relationships/slideLayout" Target="../slideLayouts/slideLayout939.xml"/><Relationship Id="rId408" Type="http://schemas.openxmlformats.org/officeDocument/2006/relationships/slideLayout" Target="../slideLayouts/slideLayout953.xml"/><Relationship Id="rId429" Type="http://schemas.openxmlformats.org/officeDocument/2006/relationships/slideLayout" Target="../slideLayouts/slideLayout974.xml"/><Relationship Id="rId1" Type="http://schemas.openxmlformats.org/officeDocument/2006/relationships/slideLayout" Target="../slideLayouts/slideLayout546.xml"/><Relationship Id="rId212" Type="http://schemas.openxmlformats.org/officeDocument/2006/relationships/slideLayout" Target="../slideLayouts/slideLayout757.xml"/><Relationship Id="rId233" Type="http://schemas.openxmlformats.org/officeDocument/2006/relationships/slideLayout" Target="../slideLayouts/slideLayout778.xml"/><Relationship Id="rId254" Type="http://schemas.openxmlformats.org/officeDocument/2006/relationships/slideLayout" Target="../slideLayouts/slideLayout799.xml"/><Relationship Id="rId440" Type="http://schemas.openxmlformats.org/officeDocument/2006/relationships/slideLayout" Target="../slideLayouts/slideLayout985.xml"/><Relationship Id="rId28" Type="http://schemas.openxmlformats.org/officeDocument/2006/relationships/slideLayout" Target="../slideLayouts/slideLayout573.xml"/><Relationship Id="rId49" Type="http://schemas.openxmlformats.org/officeDocument/2006/relationships/slideLayout" Target="../slideLayouts/slideLayout594.xml"/><Relationship Id="rId114" Type="http://schemas.openxmlformats.org/officeDocument/2006/relationships/slideLayout" Target="../slideLayouts/slideLayout659.xml"/><Relationship Id="rId275" Type="http://schemas.openxmlformats.org/officeDocument/2006/relationships/slideLayout" Target="../slideLayouts/slideLayout820.xml"/><Relationship Id="rId296" Type="http://schemas.openxmlformats.org/officeDocument/2006/relationships/slideLayout" Target="../slideLayouts/slideLayout841.xml"/><Relationship Id="rId300" Type="http://schemas.openxmlformats.org/officeDocument/2006/relationships/slideLayout" Target="../slideLayouts/slideLayout845.xml"/><Relationship Id="rId461" Type="http://schemas.openxmlformats.org/officeDocument/2006/relationships/slideLayout" Target="../slideLayouts/slideLayout1006.xml"/><Relationship Id="rId482" Type="http://schemas.openxmlformats.org/officeDocument/2006/relationships/slideLayout" Target="../slideLayouts/slideLayout1027.xml"/><Relationship Id="rId517" Type="http://schemas.openxmlformats.org/officeDocument/2006/relationships/slideLayout" Target="../slideLayouts/slideLayout1062.xml"/><Relationship Id="rId538" Type="http://schemas.openxmlformats.org/officeDocument/2006/relationships/slideLayout" Target="../slideLayouts/slideLayout1083.xml"/><Relationship Id="rId60" Type="http://schemas.openxmlformats.org/officeDocument/2006/relationships/slideLayout" Target="../slideLayouts/slideLayout605.xml"/><Relationship Id="rId81" Type="http://schemas.openxmlformats.org/officeDocument/2006/relationships/slideLayout" Target="../slideLayouts/slideLayout626.xml"/><Relationship Id="rId135" Type="http://schemas.openxmlformats.org/officeDocument/2006/relationships/slideLayout" Target="../slideLayouts/slideLayout680.xml"/><Relationship Id="rId156" Type="http://schemas.openxmlformats.org/officeDocument/2006/relationships/slideLayout" Target="../slideLayouts/slideLayout701.xml"/><Relationship Id="rId177" Type="http://schemas.openxmlformats.org/officeDocument/2006/relationships/slideLayout" Target="../slideLayouts/slideLayout722.xml"/><Relationship Id="rId198" Type="http://schemas.openxmlformats.org/officeDocument/2006/relationships/slideLayout" Target="../slideLayouts/slideLayout743.xml"/><Relationship Id="rId321" Type="http://schemas.openxmlformats.org/officeDocument/2006/relationships/slideLayout" Target="../slideLayouts/slideLayout866.xml"/><Relationship Id="rId342" Type="http://schemas.openxmlformats.org/officeDocument/2006/relationships/slideLayout" Target="../slideLayouts/slideLayout887.xml"/><Relationship Id="rId363" Type="http://schemas.openxmlformats.org/officeDocument/2006/relationships/slideLayout" Target="../slideLayouts/slideLayout908.xml"/><Relationship Id="rId384" Type="http://schemas.openxmlformats.org/officeDocument/2006/relationships/slideLayout" Target="../slideLayouts/slideLayout929.xml"/><Relationship Id="rId419" Type="http://schemas.openxmlformats.org/officeDocument/2006/relationships/slideLayout" Target="../slideLayouts/slideLayout964.xml"/><Relationship Id="rId202" Type="http://schemas.openxmlformats.org/officeDocument/2006/relationships/slideLayout" Target="../slideLayouts/slideLayout747.xml"/><Relationship Id="rId223" Type="http://schemas.openxmlformats.org/officeDocument/2006/relationships/slideLayout" Target="../slideLayouts/slideLayout768.xml"/><Relationship Id="rId244" Type="http://schemas.openxmlformats.org/officeDocument/2006/relationships/slideLayout" Target="../slideLayouts/slideLayout789.xml"/><Relationship Id="rId430" Type="http://schemas.openxmlformats.org/officeDocument/2006/relationships/slideLayout" Target="../slideLayouts/slideLayout975.xml"/><Relationship Id="rId18" Type="http://schemas.openxmlformats.org/officeDocument/2006/relationships/slideLayout" Target="../slideLayouts/slideLayout563.xml"/><Relationship Id="rId39" Type="http://schemas.openxmlformats.org/officeDocument/2006/relationships/slideLayout" Target="../slideLayouts/slideLayout584.xml"/><Relationship Id="rId265" Type="http://schemas.openxmlformats.org/officeDocument/2006/relationships/slideLayout" Target="../slideLayouts/slideLayout810.xml"/><Relationship Id="rId286" Type="http://schemas.openxmlformats.org/officeDocument/2006/relationships/slideLayout" Target="../slideLayouts/slideLayout831.xml"/><Relationship Id="rId451" Type="http://schemas.openxmlformats.org/officeDocument/2006/relationships/slideLayout" Target="../slideLayouts/slideLayout996.xml"/><Relationship Id="rId472" Type="http://schemas.openxmlformats.org/officeDocument/2006/relationships/slideLayout" Target="../slideLayouts/slideLayout1017.xml"/><Relationship Id="rId493" Type="http://schemas.openxmlformats.org/officeDocument/2006/relationships/slideLayout" Target="../slideLayouts/slideLayout1038.xml"/><Relationship Id="rId507" Type="http://schemas.openxmlformats.org/officeDocument/2006/relationships/slideLayout" Target="../slideLayouts/slideLayout1052.xml"/><Relationship Id="rId528" Type="http://schemas.openxmlformats.org/officeDocument/2006/relationships/slideLayout" Target="../slideLayouts/slideLayout1073.xml"/><Relationship Id="rId50" Type="http://schemas.openxmlformats.org/officeDocument/2006/relationships/slideLayout" Target="../slideLayouts/slideLayout595.xml"/><Relationship Id="rId104" Type="http://schemas.openxmlformats.org/officeDocument/2006/relationships/slideLayout" Target="../slideLayouts/slideLayout649.xml"/><Relationship Id="rId125" Type="http://schemas.openxmlformats.org/officeDocument/2006/relationships/slideLayout" Target="../slideLayouts/slideLayout670.xml"/><Relationship Id="rId146" Type="http://schemas.openxmlformats.org/officeDocument/2006/relationships/slideLayout" Target="../slideLayouts/slideLayout691.xml"/><Relationship Id="rId167" Type="http://schemas.openxmlformats.org/officeDocument/2006/relationships/slideLayout" Target="../slideLayouts/slideLayout712.xml"/><Relationship Id="rId188" Type="http://schemas.openxmlformats.org/officeDocument/2006/relationships/slideLayout" Target="../slideLayouts/slideLayout733.xml"/><Relationship Id="rId311" Type="http://schemas.openxmlformats.org/officeDocument/2006/relationships/slideLayout" Target="../slideLayouts/slideLayout856.xml"/><Relationship Id="rId332" Type="http://schemas.openxmlformats.org/officeDocument/2006/relationships/slideLayout" Target="../slideLayouts/slideLayout877.xml"/><Relationship Id="rId353" Type="http://schemas.openxmlformats.org/officeDocument/2006/relationships/slideLayout" Target="../slideLayouts/slideLayout898.xml"/><Relationship Id="rId374" Type="http://schemas.openxmlformats.org/officeDocument/2006/relationships/slideLayout" Target="../slideLayouts/slideLayout919.xml"/><Relationship Id="rId395" Type="http://schemas.openxmlformats.org/officeDocument/2006/relationships/slideLayout" Target="../slideLayouts/slideLayout940.xml"/><Relationship Id="rId409" Type="http://schemas.openxmlformats.org/officeDocument/2006/relationships/slideLayout" Target="../slideLayouts/slideLayout954.xml"/><Relationship Id="rId71" Type="http://schemas.openxmlformats.org/officeDocument/2006/relationships/slideLayout" Target="../slideLayouts/slideLayout616.xml"/><Relationship Id="rId92" Type="http://schemas.openxmlformats.org/officeDocument/2006/relationships/slideLayout" Target="../slideLayouts/slideLayout637.xml"/><Relationship Id="rId213" Type="http://schemas.openxmlformats.org/officeDocument/2006/relationships/slideLayout" Target="../slideLayouts/slideLayout758.xml"/><Relationship Id="rId234" Type="http://schemas.openxmlformats.org/officeDocument/2006/relationships/slideLayout" Target="../slideLayouts/slideLayout779.xml"/><Relationship Id="rId420" Type="http://schemas.openxmlformats.org/officeDocument/2006/relationships/slideLayout" Target="../slideLayouts/slideLayout965.xml"/><Relationship Id="rId2" Type="http://schemas.openxmlformats.org/officeDocument/2006/relationships/slideLayout" Target="../slideLayouts/slideLayout547.xml"/><Relationship Id="rId29" Type="http://schemas.openxmlformats.org/officeDocument/2006/relationships/slideLayout" Target="../slideLayouts/slideLayout574.xml"/><Relationship Id="rId255" Type="http://schemas.openxmlformats.org/officeDocument/2006/relationships/slideLayout" Target="../slideLayouts/slideLayout800.xml"/><Relationship Id="rId276" Type="http://schemas.openxmlformats.org/officeDocument/2006/relationships/slideLayout" Target="../slideLayouts/slideLayout821.xml"/><Relationship Id="rId297" Type="http://schemas.openxmlformats.org/officeDocument/2006/relationships/slideLayout" Target="../slideLayouts/slideLayout842.xml"/><Relationship Id="rId441" Type="http://schemas.openxmlformats.org/officeDocument/2006/relationships/slideLayout" Target="../slideLayouts/slideLayout986.xml"/><Relationship Id="rId462" Type="http://schemas.openxmlformats.org/officeDocument/2006/relationships/slideLayout" Target="../slideLayouts/slideLayout1007.xml"/><Relationship Id="rId483" Type="http://schemas.openxmlformats.org/officeDocument/2006/relationships/slideLayout" Target="../slideLayouts/slideLayout1028.xml"/><Relationship Id="rId518" Type="http://schemas.openxmlformats.org/officeDocument/2006/relationships/slideLayout" Target="../slideLayouts/slideLayout1063.xml"/><Relationship Id="rId539" Type="http://schemas.openxmlformats.org/officeDocument/2006/relationships/slideLayout" Target="../slideLayouts/slideLayout1084.xml"/><Relationship Id="rId40" Type="http://schemas.openxmlformats.org/officeDocument/2006/relationships/slideLayout" Target="../slideLayouts/slideLayout585.xml"/><Relationship Id="rId115" Type="http://schemas.openxmlformats.org/officeDocument/2006/relationships/slideLayout" Target="../slideLayouts/slideLayout660.xml"/><Relationship Id="rId136" Type="http://schemas.openxmlformats.org/officeDocument/2006/relationships/slideLayout" Target="../slideLayouts/slideLayout681.xml"/><Relationship Id="rId157" Type="http://schemas.openxmlformats.org/officeDocument/2006/relationships/slideLayout" Target="../slideLayouts/slideLayout702.xml"/><Relationship Id="rId178" Type="http://schemas.openxmlformats.org/officeDocument/2006/relationships/slideLayout" Target="../slideLayouts/slideLayout723.xml"/><Relationship Id="rId301" Type="http://schemas.openxmlformats.org/officeDocument/2006/relationships/slideLayout" Target="../slideLayouts/slideLayout846.xml"/><Relationship Id="rId322" Type="http://schemas.openxmlformats.org/officeDocument/2006/relationships/slideLayout" Target="../slideLayouts/slideLayout867.xml"/><Relationship Id="rId343" Type="http://schemas.openxmlformats.org/officeDocument/2006/relationships/slideLayout" Target="../slideLayouts/slideLayout888.xml"/><Relationship Id="rId364" Type="http://schemas.openxmlformats.org/officeDocument/2006/relationships/slideLayout" Target="../slideLayouts/slideLayout909.xml"/><Relationship Id="rId61" Type="http://schemas.openxmlformats.org/officeDocument/2006/relationships/slideLayout" Target="../slideLayouts/slideLayout606.xml"/><Relationship Id="rId82" Type="http://schemas.openxmlformats.org/officeDocument/2006/relationships/slideLayout" Target="../slideLayouts/slideLayout627.xml"/><Relationship Id="rId199" Type="http://schemas.openxmlformats.org/officeDocument/2006/relationships/slideLayout" Target="../slideLayouts/slideLayout744.xml"/><Relationship Id="rId203" Type="http://schemas.openxmlformats.org/officeDocument/2006/relationships/slideLayout" Target="../slideLayouts/slideLayout748.xml"/><Relationship Id="rId385" Type="http://schemas.openxmlformats.org/officeDocument/2006/relationships/slideLayout" Target="../slideLayouts/slideLayout930.xml"/><Relationship Id="rId19" Type="http://schemas.openxmlformats.org/officeDocument/2006/relationships/slideLayout" Target="../slideLayouts/slideLayout564.xml"/><Relationship Id="rId224" Type="http://schemas.openxmlformats.org/officeDocument/2006/relationships/slideLayout" Target="../slideLayouts/slideLayout769.xml"/><Relationship Id="rId245" Type="http://schemas.openxmlformats.org/officeDocument/2006/relationships/slideLayout" Target="../slideLayouts/slideLayout790.xml"/><Relationship Id="rId266" Type="http://schemas.openxmlformats.org/officeDocument/2006/relationships/slideLayout" Target="../slideLayouts/slideLayout811.xml"/><Relationship Id="rId287" Type="http://schemas.openxmlformats.org/officeDocument/2006/relationships/slideLayout" Target="../slideLayouts/slideLayout832.xml"/><Relationship Id="rId410" Type="http://schemas.openxmlformats.org/officeDocument/2006/relationships/slideLayout" Target="../slideLayouts/slideLayout955.xml"/><Relationship Id="rId431" Type="http://schemas.openxmlformats.org/officeDocument/2006/relationships/slideLayout" Target="../slideLayouts/slideLayout976.xml"/><Relationship Id="rId452" Type="http://schemas.openxmlformats.org/officeDocument/2006/relationships/slideLayout" Target="../slideLayouts/slideLayout997.xml"/><Relationship Id="rId473" Type="http://schemas.openxmlformats.org/officeDocument/2006/relationships/slideLayout" Target="../slideLayouts/slideLayout1018.xml"/><Relationship Id="rId494" Type="http://schemas.openxmlformats.org/officeDocument/2006/relationships/slideLayout" Target="../slideLayouts/slideLayout1039.xml"/><Relationship Id="rId508" Type="http://schemas.openxmlformats.org/officeDocument/2006/relationships/slideLayout" Target="../slideLayouts/slideLayout1053.xml"/><Relationship Id="rId529" Type="http://schemas.openxmlformats.org/officeDocument/2006/relationships/slideLayout" Target="../slideLayouts/slideLayout1074.xml"/><Relationship Id="rId30" Type="http://schemas.openxmlformats.org/officeDocument/2006/relationships/slideLayout" Target="../slideLayouts/slideLayout575.xml"/><Relationship Id="rId105" Type="http://schemas.openxmlformats.org/officeDocument/2006/relationships/slideLayout" Target="../slideLayouts/slideLayout650.xml"/><Relationship Id="rId126" Type="http://schemas.openxmlformats.org/officeDocument/2006/relationships/slideLayout" Target="../slideLayouts/slideLayout671.xml"/><Relationship Id="rId147" Type="http://schemas.openxmlformats.org/officeDocument/2006/relationships/slideLayout" Target="../slideLayouts/slideLayout692.xml"/><Relationship Id="rId168" Type="http://schemas.openxmlformats.org/officeDocument/2006/relationships/slideLayout" Target="../slideLayouts/slideLayout713.xml"/><Relationship Id="rId312" Type="http://schemas.openxmlformats.org/officeDocument/2006/relationships/slideLayout" Target="../slideLayouts/slideLayout857.xml"/><Relationship Id="rId333" Type="http://schemas.openxmlformats.org/officeDocument/2006/relationships/slideLayout" Target="../slideLayouts/slideLayout878.xml"/><Relationship Id="rId354" Type="http://schemas.openxmlformats.org/officeDocument/2006/relationships/slideLayout" Target="../slideLayouts/slideLayout899.xml"/><Relationship Id="rId540" Type="http://schemas.openxmlformats.org/officeDocument/2006/relationships/slideLayout" Target="../slideLayouts/slideLayout1085.xml"/><Relationship Id="rId51" Type="http://schemas.openxmlformats.org/officeDocument/2006/relationships/slideLayout" Target="../slideLayouts/slideLayout596.xml"/><Relationship Id="rId72" Type="http://schemas.openxmlformats.org/officeDocument/2006/relationships/slideLayout" Target="../slideLayouts/slideLayout617.xml"/><Relationship Id="rId93" Type="http://schemas.openxmlformats.org/officeDocument/2006/relationships/slideLayout" Target="../slideLayouts/slideLayout638.xml"/><Relationship Id="rId189" Type="http://schemas.openxmlformats.org/officeDocument/2006/relationships/slideLayout" Target="../slideLayouts/slideLayout734.xml"/><Relationship Id="rId375" Type="http://schemas.openxmlformats.org/officeDocument/2006/relationships/slideLayout" Target="../slideLayouts/slideLayout920.xml"/><Relationship Id="rId396" Type="http://schemas.openxmlformats.org/officeDocument/2006/relationships/slideLayout" Target="../slideLayouts/slideLayout941.xml"/><Relationship Id="rId3" Type="http://schemas.openxmlformats.org/officeDocument/2006/relationships/slideLayout" Target="../slideLayouts/slideLayout548.xml"/><Relationship Id="rId214" Type="http://schemas.openxmlformats.org/officeDocument/2006/relationships/slideLayout" Target="../slideLayouts/slideLayout759.xml"/><Relationship Id="rId235" Type="http://schemas.openxmlformats.org/officeDocument/2006/relationships/slideLayout" Target="../slideLayouts/slideLayout780.xml"/><Relationship Id="rId256" Type="http://schemas.openxmlformats.org/officeDocument/2006/relationships/slideLayout" Target="../slideLayouts/slideLayout801.xml"/><Relationship Id="rId277" Type="http://schemas.openxmlformats.org/officeDocument/2006/relationships/slideLayout" Target="../slideLayouts/slideLayout822.xml"/><Relationship Id="rId298" Type="http://schemas.openxmlformats.org/officeDocument/2006/relationships/slideLayout" Target="../slideLayouts/slideLayout843.xml"/><Relationship Id="rId400" Type="http://schemas.openxmlformats.org/officeDocument/2006/relationships/slideLayout" Target="../slideLayouts/slideLayout945.xml"/><Relationship Id="rId421" Type="http://schemas.openxmlformats.org/officeDocument/2006/relationships/slideLayout" Target="../slideLayouts/slideLayout966.xml"/><Relationship Id="rId442" Type="http://schemas.openxmlformats.org/officeDocument/2006/relationships/slideLayout" Target="../slideLayouts/slideLayout987.xml"/><Relationship Id="rId463" Type="http://schemas.openxmlformats.org/officeDocument/2006/relationships/slideLayout" Target="../slideLayouts/slideLayout1008.xml"/><Relationship Id="rId484" Type="http://schemas.openxmlformats.org/officeDocument/2006/relationships/slideLayout" Target="../slideLayouts/slideLayout1029.xml"/><Relationship Id="rId519" Type="http://schemas.openxmlformats.org/officeDocument/2006/relationships/slideLayout" Target="../slideLayouts/slideLayout1064.xml"/><Relationship Id="rId116" Type="http://schemas.openxmlformats.org/officeDocument/2006/relationships/slideLayout" Target="../slideLayouts/slideLayout661.xml"/><Relationship Id="rId137" Type="http://schemas.openxmlformats.org/officeDocument/2006/relationships/slideLayout" Target="../slideLayouts/slideLayout682.xml"/><Relationship Id="rId158" Type="http://schemas.openxmlformats.org/officeDocument/2006/relationships/slideLayout" Target="../slideLayouts/slideLayout703.xml"/><Relationship Id="rId302" Type="http://schemas.openxmlformats.org/officeDocument/2006/relationships/slideLayout" Target="../slideLayouts/slideLayout847.xml"/><Relationship Id="rId323" Type="http://schemas.openxmlformats.org/officeDocument/2006/relationships/slideLayout" Target="../slideLayouts/slideLayout868.xml"/><Relationship Id="rId344" Type="http://schemas.openxmlformats.org/officeDocument/2006/relationships/slideLayout" Target="../slideLayouts/slideLayout889.xml"/><Relationship Id="rId530" Type="http://schemas.openxmlformats.org/officeDocument/2006/relationships/slideLayout" Target="../slideLayouts/slideLayout1075.xml"/><Relationship Id="rId20" Type="http://schemas.openxmlformats.org/officeDocument/2006/relationships/slideLayout" Target="../slideLayouts/slideLayout565.xml"/><Relationship Id="rId41" Type="http://schemas.openxmlformats.org/officeDocument/2006/relationships/slideLayout" Target="../slideLayouts/slideLayout586.xml"/><Relationship Id="rId62" Type="http://schemas.openxmlformats.org/officeDocument/2006/relationships/slideLayout" Target="../slideLayouts/slideLayout607.xml"/><Relationship Id="rId83" Type="http://schemas.openxmlformats.org/officeDocument/2006/relationships/slideLayout" Target="../slideLayouts/slideLayout628.xml"/><Relationship Id="rId179" Type="http://schemas.openxmlformats.org/officeDocument/2006/relationships/slideLayout" Target="../slideLayouts/slideLayout724.xml"/><Relationship Id="rId365" Type="http://schemas.openxmlformats.org/officeDocument/2006/relationships/slideLayout" Target="../slideLayouts/slideLayout910.xml"/><Relationship Id="rId386" Type="http://schemas.openxmlformats.org/officeDocument/2006/relationships/slideLayout" Target="../slideLayouts/slideLayout931.xml"/><Relationship Id="rId190" Type="http://schemas.openxmlformats.org/officeDocument/2006/relationships/slideLayout" Target="../slideLayouts/slideLayout735.xml"/><Relationship Id="rId204" Type="http://schemas.openxmlformats.org/officeDocument/2006/relationships/slideLayout" Target="../slideLayouts/slideLayout749.xml"/><Relationship Id="rId225" Type="http://schemas.openxmlformats.org/officeDocument/2006/relationships/slideLayout" Target="../slideLayouts/slideLayout770.xml"/><Relationship Id="rId246" Type="http://schemas.openxmlformats.org/officeDocument/2006/relationships/slideLayout" Target="../slideLayouts/slideLayout791.xml"/><Relationship Id="rId267" Type="http://schemas.openxmlformats.org/officeDocument/2006/relationships/slideLayout" Target="../slideLayouts/slideLayout812.xml"/><Relationship Id="rId288" Type="http://schemas.openxmlformats.org/officeDocument/2006/relationships/slideLayout" Target="../slideLayouts/slideLayout833.xml"/><Relationship Id="rId411" Type="http://schemas.openxmlformats.org/officeDocument/2006/relationships/slideLayout" Target="../slideLayouts/slideLayout956.xml"/><Relationship Id="rId432" Type="http://schemas.openxmlformats.org/officeDocument/2006/relationships/slideLayout" Target="../slideLayouts/slideLayout977.xml"/><Relationship Id="rId453" Type="http://schemas.openxmlformats.org/officeDocument/2006/relationships/slideLayout" Target="../slideLayouts/slideLayout998.xml"/><Relationship Id="rId474" Type="http://schemas.openxmlformats.org/officeDocument/2006/relationships/slideLayout" Target="../slideLayouts/slideLayout1019.xml"/><Relationship Id="rId509" Type="http://schemas.openxmlformats.org/officeDocument/2006/relationships/slideLayout" Target="../slideLayouts/slideLayout1054.xml"/><Relationship Id="rId106" Type="http://schemas.openxmlformats.org/officeDocument/2006/relationships/slideLayout" Target="../slideLayouts/slideLayout651.xml"/><Relationship Id="rId127" Type="http://schemas.openxmlformats.org/officeDocument/2006/relationships/slideLayout" Target="../slideLayouts/slideLayout672.xml"/><Relationship Id="rId313" Type="http://schemas.openxmlformats.org/officeDocument/2006/relationships/slideLayout" Target="../slideLayouts/slideLayout858.xml"/><Relationship Id="rId495" Type="http://schemas.openxmlformats.org/officeDocument/2006/relationships/slideLayout" Target="../slideLayouts/slideLayout1040.xml"/><Relationship Id="rId10" Type="http://schemas.openxmlformats.org/officeDocument/2006/relationships/slideLayout" Target="../slideLayouts/slideLayout555.xml"/><Relationship Id="rId31" Type="http://schemas.openxmlformats.org/officeDocument/2006/relationships/slideLayout" Target="../slideLayouts/slideLayout576.xml"/><Relationship Id="rId52" Type="http://schemas.openxmlformats.org/officeDocument/2006/relationships/slideLayout" Target="../slideLayouts/slideLayout597.xml"/><Relationship Id="rId73" Type="http://schemas.openxmlformats.org/officeDocument/2006/relationships/slideLayout" Target="../slideLayouts/slideLayout618.xml"/><Relationship Id="rId94" Type="http://schemas.openxmlformats.org/officeDocument/2006/relationships/slideLayout" Target="../slideLayouts/slideLayout639.xml"/><Relationship Id="rId148" Type="http://schemas.openxmlformats.org/officeDocument/2006/relationships/slideLayout" Target="../slideLayouts/slideLayout693.xml"/><Relationship Id="rId169" Type="http://schemas.openxmlformats.org/officeDocument/2006/relationships/slideLayout" Target="../slideLayouts/slideLayout714.xml"/><Relationship Id="rId334" Type="http://schemas.openxmlformats.org/officeDocument/2006/relationships/slideLayout" Target="../slideLayouts/slideLayout879.xml"/><Relationship Id="rId355" Type="http://schemas.openxmlformats.org/officeDocument/2006/relationships/slideLayout" Target="../slideLayouts/slideLayout900.xml"/><Relationship Id="rId376" Type="http://schemas.openxmlformats.org/officeDocument/2006/relationships/slideLayout" Target="../slideLayouts/slideLayout921.xml"/><Relationship Id="rId397" Type="http://schemas.openxmlformats.org/officeDocument/2006/relationships/slideLayout" Target="../slideLayouts/slideLayout942.xml"/><Relationship Id="rId520" Type="http://schemas.openxmlformats.org/officeDocument/2006/relationships/slideLayout" Target="../slideLayouts/slideLayout1065.xml"/><Relationship Id="rId541" Type="http://schemas.openxmlformats.org/officeDocument/2006/relationships/slideLayout" Target="../slideLayouts/slideLayout1086.xml"/><Relationship Id="rId4" Type="http://schemas.openxmlformats.org/officeDocument/2006/relationships/slideLayout" Target="../slideLayouts/slideLayout549.xml"/><Relationship Id="rId180" Type="http://schemas.openxmlformats.org/officeDocument/2006/relationships/slideLayout" Target="../slideLayouts/slideLayout725.xml"/><Relationship Id="rId215" Type="http://schemas.openxmlformats.org/officeDocument/2006/relationships/slideLayout" Target="../slideLayouts/slideLayout760.xml"/><Relationship Id="rId236" Type="http://schemas.openxmlformats.org/officeDocument/2006/relationships/slideLayout" Target="../slideLayouts/slideLayout781.xml"/><Relationship Id="rId257" Type="http://schemas.openxmlformats.org/officeDocument/2006/relationships/slideLayout" Target="../slideLayouts/slideLayout802.xml"/><Relationship Id="rId278" Type="http://schemas.openxmlformats.org/officeDocument/2006/relationships/slideLayout" Target="../slideLayouts/slideLayout823.xml"/><Relationship Id="rId401" Type="http://schemas.openxmlformats.org/officeDocument/2006/relationships/slideLayout" Target="../slideLayouts/slideLayout946.xml"/><Relationship Id="rId422" Type="http://schemas.openxmlformats.org/officeDocument/2006/relationships/slideLayout" Target="../slideLayouts/slideLayout967.xml"/><Relationship Id="rId443" Type="http://schemas.openxmlformats.org/officeDocument/2006/relationships/slideLayout" Target="../slideLayouts/slideLayout988.xml"/><Relationship Id="rId464" Type="http://schemas.openxmlformats.org/officeDocument/2006/relationships/slideLayout" Target="../slideLayouts/slideLayout1009.xml"/><Relationship Id="rId303" Type="http://schemas.openxmlformats.org/officeDocument/2006/relationships/slideLayout" Target="../slideLayouts/slideLayout848.xml"/><Relationship Id="rId485" Type="http://schemas.openxmlformats.org/officeDocument/2006/relationships/slideLayout" Target="../slideLayouts/slideLayout1030.xml"/><Relationship Id="rId42" Type="http://schemas.openxmlformats.org/officeDocument/2006/relationships/slideLayout" Target="../slideLayouts/slideLayout587.xml"/><Relationship Id="rId84" Type="http://schemas.openxmlformats.org/officeDocument/2006/relationships/slideLayout" Target="../slideLayouts/slideLayout629.xml"/><Relationship Id="rId138" Type="http://schemas.openxmlformats.org/officeDocument/2006/relationships/slideLayout" Target="../slideLayouts/slideLayout683.xml"/><Relationship Id="rId345" Type="http://schemas.openxmlformats.org/officeDocument/2006/relationships/slideLayout" Target="../slideLayouts/slideLayout890.xml"/><Relationship Id="rId387" Type="http://schemas.openxmlformats.org/officeDocument/2006/relationships/slideLayout" Target="../slideLayouts/slideLayout932.xml"/><Relationship Id="rId510" Type="http://schemas.openxmlformats.org/officeDocument/2006/relationships/slideLayout" Target="../slideLayouts/slideLayout1055.xml"/><Relationship Id="rId191" Type="http://schemas.openxmlformats.org/officeDocument/2006/relationships/slideLayout" Target="../slideLayouts/slideLayout736.xml"/><Relationship Id="rId205" Type="http://schemas.openxmlformats.org/officeDocument/2006/relationships/slideLayout" Target="../slideLayouts/slideLayout750.xml"/><Relationship Id="rId247" Type="http://schemas.openxmlformats.org/officeDocument/2006/relationships/slideLayout" Target="../slideLayouts/slideLayout792.xml"/><Relationship Id="rId412" Type="http://schemas.openxmlformats.org/officeDocument/2006/relationships/slideLayout" Target="../slideLayouts/slideLayout957.xml"/><Relationship Id="rId107" Type="http://schemas.openxmlformats.org/officeDocument/2006/relationships/slideLayout" Target="../slideLayouts/slideLayout652.xml"/><Relationship Id="rId289" Type="http://schemas.openxmlformats.org/officeDocument/2006/relationships/slideLayout" Target="../slideLayouts/slideLayout834.xml"/><Relationship Id="rId454" Type="http://schemas.openxmlformats.org/officeDocument/2006/relationships/slideLayout" Target="../slideLayouts/slideLayout999.xml"/><Relationship Id="rId496" Type="http://schemas.openxmlformats.org/officeDocument/2006/relationships/slideLayout" Target="../slideLayouts/slideLayout1041.xml"/><Relationship Id="rId11" Type="http://schemas.openxmlformats.org/officeDocument/2006/relationships/slideLayout" Target="../slideLayouts/slideLayout556.xml"/><Relationship Id="rId53" Type="http://schemas.openxmlformats.org/officeDocument/2006/relationships/slideLayout" Target="../slideLayouts/slideLayout598.xml"/><Relationship Id="rId149" Type="http://schemas.openxmlformats.org/officeDocument/2006/relationships/slideLayout" Target="../slideLayouts/slideLayout694.xml"/><Relationship Id="rId314" Type="http://schemas.openxmlformats.org/officeDocument/2006/relationships/slideLayout" Target="../slideLayouts/slideLayout859.xml"/><Relationship Id="rId356" Type="http://schemas.openxmlformats.org/officeDocument/2006/relationships/slideLayout" Target="../slideLayouts/slideLayout901.xml"/><Relationship Id="rId398" Type="http://schemas.openxmlformats.org/officeDocument/2006/relationships/slideLayout" Target="../slideLayouts/slideLayout943.xml"/><Relationship Id="rId521" Type="http://schemas.openxmlformats.org/officeDocument/2006/relationships/slideLayout" Target="../slideLayouts/slideLayout1066.xml"/><Relationship Id="rId95" Type="http://schemas.openxmlformats.org/officeDocument/2006/relationships/slideLayout" Target="../slideLayouts/slideLayout640.xml"/><Relationship Id="rId160" Type="http://schemas.openxmlformats.org/officeDocument/2006/relationships/slideLayout" Target="../slideLayouts/slideLayout705.xml"/><Relationship Id="rId216" Type="http://schemas.openxmlformats.org/officeDocument/2006/relationships/slideLayout" Target="../slideLayouts/slideLayout761.xml"/><Relationship Id="rId423" Type="http://schemas.openxmlformats.org/officeDocument/2006/relationships/slideLayout" Target="../slideLayouts/slideLayout968.xml"/><Relationship Id="rId258" Type="http://schemas.openxmlformats.org/officeDocument/2006/relationships/slideLayout" Target="../slideLayouts/slideLayout803.xml"/><Relationship Id="rId465" Type="http://schemas.openxmlformats.org/officeDocument/2006/relationships/slideLayout" Target="../slideLayouts/slideLayout1010.xml"/><Relationship Id="rId22" Type="http://schemas.openxmlformats.org/officeDocument/2006/relationships/slideLayout" Target="../slideLayouts/slideLayout567.xml"/><Relationship Id="rId64" Type="http://schemas.openxmlformats.org/officeDocument/2006/relationships/slideLayout" Target="../slideLayouts/slideLayout609.xml"/><Relationship Id="rId118" Type="http://schemas.openxmlformats.org/officeDocument/2006/relationships/slideLayout" Target="../slideLayouts/slideLayout663.xml"/><Relationship Id="rId325" Type="http://schemas.openxmlformats.org/officeDocument/2006/relationships/slideLayout" Target="../slideLayouts/slideLayout870.xml"/><Relationship Id="rId367" Type="http://schemas.openxmlformats.org/officeDocument/2006/relationships/slideLayout" Target="../slideLayouts/slideLayout912.xml"/><Relationship Id="rId532" Type="http://schemas.openxmlformats.org/officeDocument/2006/relationships/slideLayout" Target="../slideLayouts/slideLayout1077.xml"/><Relationship Id="rId171" Type="http://schemas.openxmlformats.org/officeDocument/2006/relationships/slideLayout" Target="../slideLayouts/slideLayout716.xml"/><Relationship Id="rId227" Type="http://schemas.openxmlformats.org/officeDocument/2006/relationships/slideLayout" Target="../slideLayouts/slideLayout772.xml"/><Relationship Id="rId269" Type="http://schemas.openxmlformats.org/officeDocument/2006/relationships/slideLayout" Target="../slideLayouts/slideLayout814.xml"/><Relationship Id="rId434" Type="http://schemas.openxmlformats.org/officeDocument/2006/relationships/slideLayout" Target="../slideLayouts/slideLayout979.xml"/><Relationship Id="rId476" Type="http://schemas.openxmlformats.org/officeDocument/2006/relationships/slideLayout" Target="../slideLayouts/slideLayout1021.xml"/><Relationship Id="rId33" Type="http://schemas.openxmlformats.org/officeDocument/2006/relationships/slideLayout" Target="../slideLayouts/slideLayout578.xml"/><Relationship Id="rId129" Type="http://schemas.openxmlformats.org/officeDocument/2006/relationships/slideLayout" Target="../slideLayouts/slideLayout674.xml"/><Relationship Id="rId280" Type="http://schemas.openxmlformats.org/officeDocument/2006/relationships/slideLayout" Target="../slideLayouts/slideLayout825.xml"/><Relationship Id="rId336" Type="http://schemas.openxmlformats.org/officeDocument/2006/relationships/slideLayout" Target="../slideLayouts/slideLayout881.xml"/><Relationship Id="rId501" Type="http://schemas.openxmlformats.org/officeDocument/2006/relationships/slideLayout" Target="../slideLayouts/slideLayout1046.xml"/><Relationship Id="rId543" Type="http://schemas.openxmlformats.org/officeDocument/2006/relationships/slideLayout" Target="../slideLayouts/slideLayout1088.xml"/><Relationship Id="rId75" Type="http://schemas.openxmlformats.org/officeDocument/2006/relationships/slideLayout" Target="../slideLayouts/slideLayout620.xml"/><Relationship Id="rId140" Type="http://schemas.openxmlformats.org/officeDocument/2006/relationships/slideLayout" Target="../slideLayouts/slideLayout685.xml"/><Relationship Id="rId182" Type="http://schemas.openxmlformats.org/officeDocument/2006/relationships/slideLayout" Target="../slideLayouts/slideLayout727.xml"/><Relationship Id="rId378" Type="http://schemas.openxmlformats.org/officeDocument/2006/relationships/slideLayout" Target="../slideLayouts/slideLayout923.xml"/><Relationship Id="rId403" Type="http://schemas.openxmlformats.org/officeDocument/2006/relationships/slideLayout" Target="../slideLayouts/slideLayout948.xml"/><Relationship Id="rId6" Type="http://schemas.openxmlformats.org/officeDocument/2006/relationships/slideLayout" Target="../slideLayouts/slideLayout551.xml"/><Relationship Id="rId238" Type="http://schemas.openxmlformats.org/officeDocument/2006/relationships/slideLayout" Target="../slideLayouts/slideLayout783.xml"/><Relationship Id="rId445" Type="http://schemas.openxmlformats.org/officeDocument/2006/relationships/slideLayout" Target="../slideLayouts/slideLayout990.xml"/><Relationship Id="rId487" Type="http://schemas.openxmlformats.org/officeDocument/2006/relationships/slideLayout" Target="../slideLayouts/slideLayout1032.xml"/><Relationship Id="rId291" Type="http://schemas.openxmlformats.org/officeDocument/2006/relationships/slideLayout" Target="../slideLayouts/slideLayout836.xml"/><Relationship Id="rId305" Type="http://schemas.openxmlformats.org/officeDocument/2006/relationships/slideLayout" Target="../slideLayouts/slideLayout850.xml"/><Relationship Id="rId347" Type="http://schemas.openxmlformats.org/officeDocument/2006/relationships/slideLayout" Target="../slideLayouts/slideLayout892.xml"/><Relationship Id="rId512" Type="http://schemas.openxmlformats.org/officeDocument/2006/relationships/slideLayout" Target="../slideLayouts/slideLayout1057.xml"/><Relationship Id="rId44" Type="http://schemas.openxmlformats.org/officeDocument/2006/relationships/slideLayout" Target="../slideLayouts/slideLayout589.xml"/><Relationship Id="rId86" Type="http://schemas.openxmlformats.org/officeDocument/2006/relationships/slideLayout" Target="../slideLayouts/slideLayout631.xml"/><Relationship Id="rId151" Type="http://schemas.openxmlformats.org/officeDocument/2006/relationships/slideLayout" Target="../slideLayouts/slideLayout696.xml"/><Relationship Id="rId389" Type="http://schemas.openxmlformats.org/officeDocument/2006/relationships/slideLayout" Target="../slideLayouts/slideLayout934.xml"/><Relationship Id="rId193" Type="http://schemas.openxmlformats.org/officeDocument/2006/relationships/slideLayout" Target="../slideLayouts/slideLayout738.xml"/><Relationship Id="rId207" Type="http://schemas.openxmlformats.org/officeDocument/2006/relationships/slideLayout" Target="../slideLayouts/slideLayout752.xml"/><Relationship Id="rId249" Type="http://schemas.openxmlformats.org/officeDocument/2006/relationships/slideLayout" Target="../slideLayouts/slideLayout794.xml"/><Relationship Id="rId414" Type="http://schemas.openxmlformats.org/officeDocument/2006/relationships/slideLayout" Target="../slideLayouts/slideLayout959.xml"/><Relationship Id="rId456" Type="http://schemas.openxmlformats.org/officeDocument/2006/relationships/slideLayout" Target="../slideLayouts/slideLayout1001.xml"/><Relationship Id="rId498" Type="http://schemas.openxmlformats.org/officeDocument/2006/relationships/slideLayout" Target="../slideLayouts/slideLayout1043.xml"/><Relationship Id="rId13" Type="http://schemas.openxmlformats.org/officeDocument/2006/relationships/slideLayout" Target="../slideLayouts/slideLayout558.xml"/><Relationship Id="rId109" Type="http://schemas.openxmlformats.org/officeDocument/2006/relationships/slideLayout" Target="../slideLayouts/slideLayout654.xml"/><Relationship Id="rId260" Type="http://schemas.openxmlformats.org/officeDocument/2006/relationships/slideLayout" Target="../slideLayouts/slideLayout805.xml"/><Relationship Id="rId316" Type="http://schemas.openxmlformats.org/officeDocument/2006/relationships/slideLayout" Target="../slideLayouts/slideLayout861.xml"/><Relationship Id="rId523" Type="http://schemas.openxmlformats.org/officeDocument/2006/relationships/slideLayout" Target="../slideLayouts/slideLayout1068.xml"/><Relationship Id="rId55" Type="http://schemas.openxmlformats.org/officeDocument/2006/relationships/slideLayout" Target="../slideLayouts/slideLayout600.xml"/><Relationship Id="rId97" Type="http://schemas.openxmlformats.org/officeDocument/2006/relationships/slideLayout" Target="../slideLayouts/slideLayout642.xml"/><Relationship Id="rId120" Type="http://schemas.openxmlformats.org/officeDocument/2006/relationships/slideLayout" Target="../slideLayouts/slideLayout665.xml"/><Relationship Id="rId358" Type="http://schemas.openxmlformats.org/officeDocument/2006/relationships/slideLayout" Target="../slideLayouts/slideLayout903.xml"/><Relationship Id="rId162" Type="http://schemas.openxmlformats.org/officeDocument/2006/relationships/slideLayout" Target="../slideLayouts/slideLayout707.xml"/><Relationship Id="rId218" Type="http://schemas.openxmlformats.org/officeDocument/2006/relationships/slideLayout" Target="../slideLayouts/slideLayout763.xml"/><Relationship Id="rId425" Type="http://schemas.openxmlformats.org/officeDocument/2006/relationships/slideLayout" Target="../slideLayouts/slideLayout970.xml"/><Relationship Id="rId467" Type="http://schemas.openxmlformats.org/officeDocument/2006/relationships/slideLayout" Target="../slideLayouts/slideLayout1012.xml"/><Relationship Id="rId271" Type="http://schemas.openxmlformats.org/officeDocument/2006/relationships/slideLayout" Target="../slideLayouts/slideLayout816.xml"/><Relationship Id="rId24" Type="http://schemas.openxmlformats.org/officeDocument/2006/relationships/slideLayout" Target="../slideLayouts/slideLayout569.xml"/><Relationship Id="rId66" Type="http://schemas.openxmlformats.org/officeDocument/2006/relationships/slideLayout" Target="../slideLayouts/slideLayout611.xml"/><Relationship Id="rId131" Type="http://schemas.openxmlformats.org/officeDocument/2006/relationships/slideLayout" Target="../slideLayouts/slideLayout676.xml"/><Relationship Id="rId327" Type="http://schemas.openxmlformats.org/officeDocument/2006/relationships/slideLayout" Target="../slideLayouts/slideLayout872.xml"/><Relationship Id="rId369" Type="http://schemas.openxmlformats.org/officeDocument/2006/relationships/slideLayout" Target="../slideLayouts/slideLayout914.xml"/><Relationship Id="rId534" Type="http://schemas.openxmlformats.org/officeDocument/2006/relationships/slideLayout" Target="../slideLayouts/slideLayout1079.xml"/><Relationship Id="rId173" Type="http://schemas.openxmlformats.org/officeDocument/2006/relationships/slideLayout" Target="../slideLayouts/slideLayout718.xml"/><Relationship Id="rId229" Type="http://schemas.openxmlformats.org/officeDocument/2006/relationships/slideLayout" Target="../slideLayouts/slideLayout774.xml"/><Relationship Id="rId380" Type="http://schemas.openxmlformats.org/officeDocument/2006/relationships/slideLayout" Target="../slideLayouts/slideLayout925.xml"/><Relationship Id="rId436" Type="http://schemas.openxmlformats.org/officeDocument/2006/relationships/slideLayout" Target="../slideLayouts/slideLayout981.xml"/><Relationship Id="rId240" Type="http://schemas.openxmlformats.org/officeDocument/2006/relationships/slideLayout" Target="../slideLayouts/slideLayout785.xml"/><Relationship Id="rId478" Type="http://schemas.openxmlformats.org/officeDocument/2006/relationships/slideLayout" Target="../slideLayouts/slideLayout1023.xml"/><Relationship Id="rId35" Type="http://schemas.openxmlformats.org/officeDocument/2006/relationships/slideLayout" Target="../slideLayouts/slideLayout580.xml"/><Relationship Id="rId77" Type="http://schemas.openxmlformats.org/officeDocument/2006/relationships/slideLayout" Target="../slideLayouts/slideLayout622.xml"/><Relationship Id="rId100" Type="http://schemas.openxmlformats.org/officeDocument/2006/relationships/slideLayout" Target="../slideLayouts/slideLayout645.xml"/><Relationship Id="rId282" Type="http://schemas.openxmlformats.org/officeDocument/2006/relationships/slideLayout" Target="../slideLayouts/slideLayout827.xml"/><Relationship Id="rId338" Type="http://schemas.openxmlformats.org/officeDocument/2006/relationships/slideLayout" Target="../slideLayouts/slideLayout883.xml"/><Relationship Id="rId503" Type="http://schemas.openxmlformats.org/officeDocument/2006/relationships/slideLayout" Target="../slideLayouts/slideLayout1048.xml"/><Relationship Id="rId545" Type="http://schemas.openxmlformats.org/officeDocument/2006/relationships/slideLayout" Target="../slideLayouts/slideLayout1090.xml"/><Relationship Id="rId8" Type="http://schemas.openxmlformats.org/officeDocument/2006/relationships/slideLayout" Target="../slideLayouts/slideLayout553.xml"/><Relationship Id="rId142" Type="http://schemas.openxmlformats.org/officeDocument/2006/relationships/slideLayout" Target="../slideLayouts/slideLayout687.xml"/><Relationship Id="rId184" Type="http://schemas.openxmlformats.org/officeDocument/2006/relationships/slideLayout" Target="../slideLayouts/slideLayout729.xml"/><Relationship Id="rId391" Type="http://schemas.openxmlformats.org/officeDocument/2006/relationships/slideLayout" Target="../slideLayouts/slideLayout936.xml"/><Relationship Id="rId405" Type="http://schemas.openxmlformats.org/officeDocument/2006/relationships/slideLayout" Target="../slideLayouts/slideLayout950.xml"/><Relationship Id="rId447" Type="http://schemas.openxmlformats.org/officeDocument/2006/relationships/slideLayout" Target="../slideLayouts/slideLayout992.xml"/><Relationship Id="rId251" Type="http://schemas.openxmlformats.org/officeDocument/2006/relationships/slideLayout" Target="../slideLayouts/slideLayout796.xml"/><Relationship Id="rId489" Type="http://schemas.openxmlformats.org/officeDocument/2006/relationships/slideLayout" Target="../slideLayouts/slideLayout1034.xml"/><Relationship Id="rId46" Type="http://schemas.openxmlformats.org/officeDocument/2006/relationships/slideLayout" Target="../slideLayouts/slideLayout591.xml"/><Relationship Id="rId293" Type="http://schemas.openxmlformats.org/officeDocument/2006/relationships/slideLayout" Target="../slideLayouts/slideLayout838.xml"/><Relationship Id="rId307" Type="http://schemas.openxmlformats.org/officeDocument/2006/relationships/slideLayout" Target="../slideLayouts/slideLayout852.xml"/><Relationship Id="rId349" Type="http://schemas.openxmlformats.org/officeDocument/2006/relationships/slideLayout" Target="../slideLayouts/slideLayout894.xml"/><Relationship Id="rId514" Type="http://schemas.openxmlformats.org/officeDocument/2006/relationships/slideLayout" Target="../slideLayouts/slideLayout1059.xml"/></Relationships>
</file>

<file path=ppt/slideMasters/_rels/slideMaster3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207.xml"/><Relationship Id="rId299" Type="http://schemas.openxmlformats.org/officeDocument/2006/relationships/slideLayout" Target="../slideLayouts/slideLayout1389.xml"/><Relationship Id="rId21" Type="http://schemas.openxmlformats.org/officeDocument/2006/relationships/slideLayout" Target="../slideLayouts/slideLayout1111.xml"/><Relationship Id="rId63" Type="http://schemas.openxmlformats.org/officeDocument/2006/relationships/slideLayout" Target="../slideLayouts/slideLayout1153.xml"/><Relationship Id="rId159" Type="http://schemas.openxmlformats.org/officeDocument/2006/relationships/slideLayout" Target="../slideLayouts/slideLayout1249.xml"/><Relationship Id="rId324" Type="http://schemas.openxmlformats.org/officeDocument/2006/relationships/slideLayout" Target="../slideLayouts/slideLayout1414.xml"/><Relationship Id="rId366" Type="http://schemas.openxmlformats.org/officeDocument/2006/relationships/slideLayout" Target="../slideLayouts/slideLayout1456.xml"/><Relationship Id="rId531" Type="http://schemas.openxmlformats.org/officeDocument/2006/relationships/slideLayout" Target="../slideLayouts/slideLayout1621.xml"/><Relationship Id="rId170" Type="http://schemas.openxmlformats.org/officeDocument/2006/relationships/slideLayout" Target="../slideLayouts/slideLayout1260.xml"/><Relationship Id="rId226" Type="http://schemas.openxmlformats.org/officeDocument/2006/relationships/slideLayout" Target="../slideLayouts/slideLayout1316.xml"/><Relationship Id="rId433" Type="http://schemas.openxmlformats.org/officeDocument/2006/relationships/slideLayout" Target="../slideLayouts/slideLayout1523.xml"/><Relationship Id="rId268" Type="http://schemas.openxmlformats.org/officeDocument/2006/relationships/slideLayout" Target="../slideLayouts/slideLayout1358.xml"/><Relationship Id="rId475" Type="http://schemas.openxmlformats.org/officeDocument/2006/relationships/slideLayout" Target="../slideLayouts/slideLayout1565.xml"/><Relationship Id="rId32" Type="http://schemas.openxmlformats.org/officeDocument/2006/relationships/slideLayout" Target="../slideLayouts/slideLayout1122.xml"/><Relationship Id="rId74" Type="http://schemas.openxmlformats.org/officeDocument/2006/relationships/slideLayout" Target="../slideLayouts/slideLayout1164.xml"/><Relationship Id="rId128" Type="http://schemas.openxmlformats.org/officeDocument/2006/relationships/slideLayout" Target="../slideLayouts/slideLayout1218.xml"/><Relationship Id="rId335" Type="http://schemas.openxmlformats.org/officeDocument/2006/relationships/slideLayout" Target="../slideLayouts/slideLayout1425.xml"/><Relationship Id="rId377" Type="http://schemas.openxmlformats.org/officeDocument/2006/relationships/slideLayout" Target="../slideLayouts/slideLayout1467.xml"/><Relationship Id="rId500" Type="http://schemas.openxmlformats.org/officeDocument/2006/relationships/slideLayout" Target="../slideLayouts/slideLayout1590.xml"/><Relationship Id="rId542" Type="http://schemas.openxmlformats.org/officeDocument/2006/relationships/slideLayout" Target="../slideLayouts/slideLayout1632.xml"/><Relationship Id="rId5" Type="http://schemas.openxmlformats.org/officeDocument/2006/relationships/slideLayout" Target="../slideLayouts/slideLayout1095.xml"/><Relationship Id="rId181" Type="http://schemas.openxmlformats.org/officeDocument/2006/relationships/slideLayout" Target="../slideLayouts/slideLayout1271.xml"/><Relationship Id="rId237" Type="http://schemas.openxmlformats.org/officeDocument/2006/relationships/slideLayout" Target="../slideLayouts/slideLayout1327.xml"/><Relationship Id="rId402" Type="http://schemas.openxmlformats.org/officeDocument/2006/relationships/slideLayout" Target="../slideLayouts/slideLayout1492.xml"/><Relationship Id="rId279" Type="http://schemas.openxmlformats.org/officeDocument/2006/relationships/slideLayout" Target="../slideLayouts/slideLayout1369.xml"/><Relationship Id="rId444" Type="http://schemas.openxmlformats.org/officeDocument/2006/relationships/slideLayout" Target="../slideLayouts/slideLayout1534.xml"/><Relationship Id="rId486" Type="http://schemas.openxmlformats.org/officeDocument/2006/relationships/slideLayout" Target="../slideLayouts/slideLayout1576.xml"/><Relationship Id="rId43" Type="http://schemas.openxmlformats.org/officeDocument/2006/relationships/slideLayout" Target="../slideLayouts/slideLayout1133.xml"/><Relationship Id="rId139" Type="http://schemas.openxmlformats.org/officeDocument/2006/relationships/slideLayout" Target="../slideLayouts/slideLayout1229.xml"/><Relationship Id="rId290" Type="http://schemas.openxmlformats.org/officeDocument/2006/relationships/slideLayout" Target="../slideLayouts/slideLayout1380.xml"/><Relationship Id="rId304" Type="http://schemas.openxmlformats.org/officeDocument/2006/relationships/slideLayout" Target="../slideLayouts/slideLayout1394.xml"/><Relationship Id="rId346" Type="http://schemas.openxmlformats.org/officeDocument/2006/relationships/slideLayout" Target="../slideLayouts/slideLayout1436.xml"/><Relationship Id="rId388" Type="http://schemas.openxmlformats.org/officeDocument/2006/relationships/slideLayout" Target="../slideLayouts/slideLayout1478.xml"/><Relationship Id="rId511" Type="http://schemas.openxmlformats.org/officeDocument/2006/relationships/slideLayout" Target="../slideLayouts/slideLayout1601.xml"/><Relationship Id="rId85" Type="http://schemas.openxmlformats.org/officeDocument/2006/relationships/slideLayout" Target="../slideLayouts/slideLayout1175.xml"/><Relationship Id="rId150" Type="http://schemas.openxmlformats.org/officeDocument/2006/relationships/slideLayout" Target="../slideLayouts/slideLayout1240.xml"/><Relationship Id="rId192" Type="http://schemas.openxmlformats.org/officeDocument/2006/relationships/slideLayout" Target="../slideLayouts/slideLayout1282.xml"/><Relationship Id="rId206" Type="http://schemas.openxmlformats.org/officeDocument/2006/relationships/slideLayout" Target="../slideLayouts/slideLayout1296.xml"/><Relationship Id="rId413" Type="http://schemas.openxmlformats.org/officeDocument/2006/relationships/slideLayout" Target="../slideLayouts/slideLayout1503.xml"/><Relationship Id="rId248" Type="http://schemas.openxmlformats.org/officeDocument/2006/relationships/slideLayout" Target="../slideLayouts/slideLayout1338.xml"/><Relationship Id="rId455" Type="http://schemas.openxmlformats.org/officeDocument/2006/relationships/slideLayout" Target="../slideLayouts/slideLayout1545.xml"/><Relationship Id="rId497" Type="http://schemas.openxmlformats.org/officeDocument/2006/relationships/slideLayout" Target="../slideLayouts/slideLayout1587.xml"/><Relationship Id="rId12" Type="http://schemas.openxmlformats.org/officeDocument/2006/relationships/slideLayout" Target="../slideLayouts/slideLayout1102.xml"/><Relationship Id="rId108" Type="http://schemas.openxmlformats.org/officeDocument/2006/relationships/slideLayout" Target="../slideLayouts/slideLayout1198.xml"/><Relationship Id="rId315" Type="http://schemas.openxmlformats.org/officeDocument/2006/relationships/slideLayout" Target="../slideLayouts/slideLayout1405.xml"/><Relationship Id="rId357" Type="http://schemas.openxmlformats.org/officeDocument/2006/relationships/slideLayout" Target="../slideLayouts/slideLayout1447.xml"/><Relationship Id="rId522" Type="http://schemas.openxmlformats.org/officeDocument/2006/relationships/slideLayout" Target="../slideLayouts/slideLayout1612.xml"/><Relationship Id="rId54" Type="http://schemas.openxmlformats.org/officeDocument/2006/relationships/slideLayout" Target="../slideLayouts/slideLayout1144.xml"/><Relationship Id="rId96" Type="http://schemas.openxmlformats.org/officeDocument/2006/relationships/slideLayout" Target="../slideLayouts/slideLayout1186.xml"/><Relationship Id="rId161" Type="http://schemas.openxmlformats.org/officeDocument/2006/relationships/slideLayout" Target="../slideLayouts/slideLayout1251.xml"/><Relationship Id="rId217" Type="http://schemas.openxmlformats.org/officeDocument/2006/relationships/slideLayout" Target="../slideLayouts/slideLayout1307.xml"/><Relationship Id="rId399" Type="http://schemas.openxmlformats.org/officeDocument/2006/relationships/slideLayout" Target="../slideLayouts/slideLayout1489.xml"/><Relationship Id="rId259" Type="http://schemas.openxmlformats.org/officeDocument/2006/relationships/slideLayout" Target="../slideLayouts/slideLayout1349.xml"/><Relationship Id="rId424" Type="http://schemas.openxmlformats.org/officeDocument/2006/relationships/slideLayout" Target="../slideLayouts/slideLayout1514.xml"/><Relationship Id="rId466" Type="http://schemas.openxmlformats.org/officeDocument/2006/relationships/slideLayout" Target="../slideLayouts/slideLayout1556.xml"/><Relationship Id="rId23" Type="http://schemas.openxmlformats.org/officeDocument/2006/relationships/slideLayout" Target="../slideLayouts/slideLayout1113.xml"/><Relationship Id="rId119" Type="http://schemas.openxmlformats.org/officeDocument/2006/relationships/slideLayout" Target="../slideLayouts/slideLayout1209.xml"/><Relationship Id="rId270" Type="http://schemas.openxmlformats.org/officeDocument/2006/relationships/slideLayout" Target="../slideLayouts/slideLayout1360.xml"/><Relationship Id="rId326" Type="http://schemas.openxmlformats.org/officeDocument/2006/relationships/slideLayout" Target="../slideLayouts/slideLayout1416.xml"/><Relationship Id="rId533" Type="http://schemas.openxmlformats.org/officeDocument/2006/relationships/slideLayout" Target="../slideLayouts/slideLayout1623.xml"/><Relationship Id="rId65" Type="http://schemas.openxmlformats.org/officeDocument/2006/relationships/slideLayout" Target="../slideLayouts/slideLayout1155.xml"/><Relationship Id="rId130" Type="http://schemas.openxmlformats.org/officeDocument/2006/relationships/slideLayout" Target="../slideLayouts/slideLayout1220.xml"/><Relationship Id="rId368" Type="http://schemas.openxmlformats.org/officeDocument/2006/relationships/slideLayout" Target="../slideLayouts/slideLayout1458.xml"/><Relationship Id="rId172" Type="http://schemas.openxmlformats.org/officeDocument/2006/relationships/slideLayout" Target="../slideLayouts/slideLayout1262.xml"/><Relationship Id="rId228" Type="http://schemas.openxmlformats.org/officeDocument/2006/relationships/slideLayout" Target="../slideLayouts/slideLayout1318.xml"/><Relationship Id="rId435" Type="http://schemas.openxmlformats.org/officeDocument/2006/relationships/slideLayout" Target="../slideLayouts/slideLayout1525.xml"/><Relationship Id="rId477" Type="http://schemas.openxmlformats.org/officeDocument/2006/relationships/slideLayout" Target="../slideLayouts/slideLayout1567.xml"/><Relationship Id="rId281" Type="http://schemas.openxmlformats.org/officeDocument/2006/relationships/slideLayout" Target="../slideLayouts/slideLayout1371.xml"/><Relationship Id="rId337" Type="http://schemas.openxmlformats.org/officeDocument/2006/relationships/slideLayout" Target="../slideLayouts/slideLayout1427.xml"/><Relationship Id="rId502" Type="http://schemas.openxmlformats.org/officeDocument/2006/relationships/slideLayout" Target="../slideLayouts/slideLayout1592.xml"/><Relationship Id="rId34" Type="http://schemas.openxmlformats.org/officeDocument/2006/relationships/slideLayout" Target="../slideLayouts/slideLayout1124.xml"/><Relationship Id="rId76" Type="http://schemas.openxmlformats.org/officeDocument/2006/relationships/slideLayout" Target="../slideLayouts/slideLayout1166.xml"/><Relationship Id="rId141" Type="http://schemas.openxmlformats.org/officeDocument/2006/relationships/slideLayout" Target="../slideLayouts/slideLayout1231.xml"/><Relationship Id="rId379" Type="http://schemas.openxmlformats.org/officeDocument/2006/relationships/slideLayout" Target="../slideLayouts/slideLayout1469.xml"/><Relationship Id="rId544" Type="http://schemas.openxmlformats.org/officeDocument/2006/relationships/slideLayout" Target="../slideLayouts/slideLayout1634.xml"/><Relationship Id="rId7" Type="http://schemas.openxmlformats.org/officeDocument/2006/relationships/slideLayout" Target="../slideLayouts/slideLayout1097.xml"/><Relationship Id="rId183" Type="http://schemas.openxmlformats.org/officeDocument/2006/relationships/slideLayout" Target="../slideLayouts/slideLayout1273.xml"/><Relationship Id="rId239" Type="http://schemas.openxmlformats.org/officeDocument/2006/relationships/slideLayout" Target="../slideLayouts/slideLayout1329.xml"/><Relationship Id="rId390" Type="http://schemas.openxmlformats.org/officeDocument/2006/relationships/slideLayout" Target="../slideLayouts/slideLayout1480.xml"/><Relationship Id="rId404" Type="http://schemas.openxmlformats.org/officeDocument/2006/relationships/slideLayout" Target="../slideLayouts/slideLayout1494.xml"/><Relationship Id="rId446" Type="http://schemas.openxmlformats.org/officeDocument/2006/relationships/slideLayout" Target="../slideLayouts/slideLayout1536.xml"/><Relationship Id="rId250" Type="http://schemas.openxmlformats.org/officeDocument/2006/relationships/slideLayout" Target="../slideLayouts/slideLayout1340.xml"/><Relationship Id="rId292" Type="http://schemas.openxmlformats.org/officeDocument/2006/relationships/slideLayout" Target="../slideLayouts/slideLayout1382.xml"/><Relationship Id="rId306" Type="http://schemas.openxmlformats.org/officeDocument/2006/relationships/slideLayout" Target="../slideLayouts/slideLayout1396.xml"/><Relationship Id="rId488" Type="http://schemas.openxmlformats.org/officeDocument/2006/relationships/slideLayout" Target="../slideLayouts/slideLayout1578.xml"/><Relationship Id="rId45" Type="http://schemas.openxmlformats.org/officeDocument/2006/relationships/slideLayout" Target="../slideLayouts/slideLayout1135.xml"/><Relationship Id="rId87" Type="http://schemas.openxmlformats.org/officeDocument/2006/relationships/slideLayout" Target="../slideLayouts/slideLayout1177.xml"/><Relationship Id="rId110" Type="http://schemas.openxmlformats.org/officeDocument/2006/relationships/slideLayout" Target="../slideLayouts/slideLayout1200.xml"/><Relationship Id="rId348" Type="http://schemas.openxmlformats.org/officeDocument/2006/relationships/slideLayout" Target="../slideLayouts/slideLayout1438.xml"/><Relationship Id="rId513" Type="http://schemas.openxmlformats.org/officeDocument/2006/relationships/slideLayout" Target="../slideLayouts/slideLayout1603.xml"/><Relationship Id="rId152" Type="http://schemas.openxmlformats.org/officeDocument/2006/relationships/slideLayout" Target="../slideLayouts/slideLayout1242.xml"/><Relationship Id="rId194" Type="http://schemas.openxmlformats.org/officeDocument/2006/relationships/slideLayout" Target="../slideLayouts/slideLayout1284.xml"/><Relationship Id="rId208" Type="http://schemas.openxmlformats.org/officeDocument/2006/relationships/slideLayout" Target="../slideLayouts/slideLayout1298.xml"/><Relationship Id="rId415" Type="http://schemas.openxmlformats.org/officeDocument/2006/relationships/slideLayout" Target="../slideLayouts/slideLayout1505.xml"/><Relationship Id="rId457" Type="http://schemas.openxmlformats.org/officeDocument/2006/relationships/slideLayout" Target="../slideLayouts/slideLayout1547.xml"/><Relationship Id="rId261" Type="http://schemas.openxmlformats.org/officeDocument/2006/relationships/slideLayout" Target="../slideLayouts/slideLayout1351.xml"/><Relationship Id="rId499" Type="http://schemas.openxmlformats.org/officeDocument/2006/relationships/slideLayout" Target="../slideLayouts/slideLayout1589.xml"/><Relationship Id="rId14" Type="http://schemas.openxmlformats.org/officeDocument/2006/relationships/slideLayout" Target="../slideLayouts/slideLayout1104.xml"/><Relationship Id="rId56" Type="http://schemas.openxmlformats.org/officeDocument/2006/relationships/slideLayout" Target="../slideLayouts/slideLayout1146.xml"/><Relationship Id="rId317" Type="http://schemas.openxmlformats.org/officeDocument/2006/relationships/slideLayout" Target="../slideLayouts/slideLayout1407.xml"/><Relationship Id="rId359" Type="http://schemas.openxmlformats.org/officeDocument/2006/relationships/slideLayout" Target="../slideLayouts/slideLayout1449.xml"/><Relationship Id="rId524" Type="http://schemas.openxmlformats.org/officeDocument/2006/relationships/slideLayout" Target="../slideLayouts/slideLayout1614.xml"/><Relationship Id="rId98" Type="http://schemas.openxmlformats.org/officeDocument/2006/relationships/slideLayout" Target="../slideLayouts/slideLayout1188.xml"/><Relationship Id="rId121" Type="http://schemas.openxmlformats.org/officeDocument/2006/relationships/slideLayout" Target="../slideLayouts/slideLayout1211.xml"/><Relationship Id="rId163" Type="http://schemas.openxmlformats.org/officeDocument/2006/relationships/slideLayout" Target="../slideLayouts/slideLayout1253.xml"/><Relationship Id="rId219" Type="http://schemas.openxmlformats.org/officeDocument/2006/relationships/slideLayout" Target="../slideLayouts/slideLayout1309.xml"/><Relationship Id="rId370" Type="http://schemas.openxmlformats.org/officeDocument/2006/relationships/slideLayout" Target="../slideLayouts/slideLayout1460.xml"/><Relationship Id="rId426" Type="http://schemas.openxmlformats.org/officeDocument/2006/relationships/slideLayout" Target="../slideLayouts/slideLayout1516.xml"/><Relationship Id="rId230" Type="http://schemas.openxmlformats.org/officeDocument/2006/relationships/slideLayout" Target="../slideLayouts/slideLayout1320.xml"/><Relationship Id="rId468" Type="http://schemas.openxmlformats.org/officeDocument/2006/relationships/slideLayout" Target="../slideLayouts/slideLayout1558.xml"/><Relationship Id="rId25" Type="http://schemas.openxmlformats.org/officeDocument/2006/relationships/slideLayout" Target="../slideLayouts/slideLayout1115.xml"/><Relationship Id="rId67" Type="http://schemas.openxmlformats.org/officeDocument/2006/relationships/slideLayout" Target="../slideLayouts/slideLayout1157.xml"/><Relationship Id="rId272" Type="http://schemas.openxmlformats.org/officeDocument/2006/relationships/slideLayout" Target="../slideLayouts/slideLayout1362.xml"/><Relationship Id="rId328" Type="http://schemas.openxmlformats.org/officeDocument/2006/relationships/slideLayout" Target="../slideLayouts/slideLayout1418.xml"/><Relationship Id="rId535" Type="http://schemas.openxmlformats.org/officeDocument/2006/relationships/slideLayout" Target="../slideLayouts/slideLayout1625.xml"/><Relationship Id="rId88" Type="http://schemas.openxmlformats.org/officeDocument/2006/relationships/slideLayout" Target="../slideLayouts/slideLayout1178.xml"/><Relationship Id="rId111" Type="http://schemas.openxmlformats.org/officeDocument/2006/relationships/slideLayout" Target="../slideLayouts/slideLayout1201.xml"/><Relationship Id="rId132" Type="http://schemas.openxmlformats.org/officeDocument/2006/relationships/slideLayout" Target="../slideLayouts/slideLayout1222.xml"/><Relationship Id="rId153" Type="http://schemas.openxmlformats.org/officeDocument/2006/relationships/slideLayout" Target="../slideLayouts/slideLayout1243.xml"/><Relationship Id="rId174" Type="http://schemas.openxmlformats.org/officeDocument/2006/relationships/slideLayout" Target="../slideLayouts/slideLayout1264.xml"/><Relationship Id="rId195" Type="http://schemas.openxmlformats.org/officeDocument/2006/relationships/slideLayout" Target="../slideLayouts/slideLayout1285.xml"/><Relationship Id="rId209" Type="http://schemas.openxmlformats.org/officeDocument/2006/relationships/slideLayout" Target="../slideLayouts/slideLayout1299.xml"/><Relationship Id="rId360" Type="http://schemas.openxmlformats.org/officeDocument/2006/relationships/slideLayout" Target="../slideLayouts/slideLayout1450.xml"/><Relationship Id="rId381" Type="http://schemas.openxmlformats.org/officeDocument/2006/relationships/slideLayout" Target="../slideLayouts/slideLayout1471.xml"/><Relationship Id="rId416" Type="http://schemas.openxmlformats.org/officeDocument/2006/relationships/slideLayout" Target="../slideLayouts/slideLayout1506.xml"/><Relationship Id="rId220" Type="http://schemas.openxmlformats.org/officeDocument/2006/relationships/slideLayout" Target="../slideLayouts/slideLayout1310.xml"/><Relationship Id="rId241" Type="http://schemas.openxmlformats.org/officeDocument/2006/relationships/slideLayout" Target="../slideLayouts/slideLayout1331.xml"/><Relationship Id="rId437" Type="http://schemas.openxmlformats.org/officeDocument/2006/relationships/slideLayout" Target="../slideLayouts/slideLayout1527.xml"/><Relationship Id="rId458" Type="http://schemas.openxmlformats.org/officeDocument/2006/relationships/slideLayout" Target="../slideLayouts/slideLayout1548.xml"/><Relationship Id="rId479" Type="http://schemas.openxmlformats.org/officeDocument/2006/relationships/slideLayout" Target="../slideLayouts/slideLayout1569.xml"/><Relationship Id="rId15" Type="http://schemas.openxmlformats.org/officeDocument/2006/relationships/slideLayout" Target="../slideLayouts/slideLayout1105.xml"/><Relationship Id="rId36" Type="http://schemas.openxmlformats.org/officeDocument/2006/relationships/slideLayout" Target="../slideLayouts/slideLayout1126.xml"/><Relationship Id="rId57" Type="http://schemas.openxmlformats.org/officeDocument/2006/relationships/slideLayout" Target="../slideLayouts/slideLayout1147.xml"/><Relationship Id="rId262" Type="http://schemas.openxmlformats.org/officeDocument/2006/relationships/slideLayout" Target="../slideLayouts/slideLayout1352.xml"/><Relationship Id="rId283" Type="http://schemas.openxmlformats.org/officeDocument/2006/relationships/slideLayout" Target="../slideLayouts/slideLayout1373.xml"/><Relationship Id="rId318" Type="http://schemas.openxmlformats.org/officeDocument/2006/relationships/slideLayout" Target="../slideLayouts/slideLayout1408.xml"/><Relationship Id="rId339" Type="http://schemas.openxmlformats.org/officeDocument/2006/relationships/slideLayout" Target="../slideLayouts/slideLayout1429.xml"/><Relationship Id="rId490" Type="http://schemas.openxmlformats.org/officeDocument/2006/relationships/slideLayout" Target="../slideLayouts/slideLayout1580.xml"/><Relationship Id="rId504" Type="http://schemas.openxmlformats.org/officeDocument/2006/relationships/slideLayout" Target="../slideLayouts/slideLayout1594.xml"/><Relationship Id="rId525" Type="http://schemas.openxmlformats.org/officeDocument/2006/relationships/slideLayout" Target="../slideLayouts/slideLayout1615.xml"/><Relationship Id="rId546" Type="http://schemas.openxmlformats.org/officeDocument/2006/relationships/theme" Target="../theme/theme3.xml"/><Relationship Id="rId78" Type="http://schemas.openxmlformats.org/officeDocument/2006/relationships/slideLayout" Target="../slideLayouts/slideLayout1168.xml"/><Relationship Id="rId99" Type="http://schemas.openxmlformats.org/officeDocument/2006/relationships/slideLayout" Target="../slideLayouts/slideLayout1189.xml"/><Relationship Id="rId101" Type="http://schemas.openxmlformats.org/officeDocument/2006/relationships/slideLayout" Target="../slideLayouts/slideLayout1191.xml"/><Relationship Id="rId122" Type="http://schemas.openxmlformats.org/officeDocument/2006/relationships/slideLayout" Target="../slideLayouts/slideLayout1212.xml"/><Relationship Id="rId143" Type="http://schemas.openxmlformats.org/officeDocument/2006/relationships/slideLayout" Target="../slideLayouts/slideLayout1233.xml"/><Relationship Id="rId164" Type="http://schemas.openxmlformats.org/officeDocument/2006/relationships/slideLayout" Target="../slideLayouts/slideLayout1254.xml"/><Relationship Id="rId185" Type="http://schemas.openxmlformats.org/officeDocument/2006/relationships/slideLayout" Target="../slideLayouts/slideLayout1275.xml"/><Relationship Id="rId350" Type="http://schemas.openxmlformats.org/officeDocument/2006/relationships/slideLayout" Target="../slideLayouts/slideLayout1440.xml"/><Relationship Id="rId371" Type="http://schemas.openxmlformats.org/officeDocument/2006/relationships/slideLayout" Target="../slideLayouts/slideLayout1461.xml"/><Relationship Id="rId406" Type="http://schemas.openxmlformats.org/officeDocument/2006/relationships/slideLayout" Target="../slideLayouts/slideLayout1496.xml"/><Relationship Id="rId9" Type="http://schemas.openxmlformats.org/officeDocument/2006/relationships/slideLayout" Target="../slideLayouts/slideLayout1099.xml"/><Relationship Id="rId210" Type="http://schemas.openxmlformats.org/officeDocument/2006/relationships/slideLayout" Target="../slideLayouts/slideLayout1300.xml"/><Relationship Id="rId392" Type="http://schemas.openxmlformats.org/officeDocument/2006/relationships/slideLayout" Target="../slideLayouts/slideLayout1482.xml"/><Relationship Id="rId427" Type="http://schemas.openxmlformats.org/officeDocument/2006/relationships/slideLayout" Target="../slideLayouts/slideLayout1517.xml"/><Relationship Id="rId448" Type="http://schemas.openxmlformats.org/officeDocument/2006/relationships/slideLayout" Target="../slideLayouts/slideLayout1538.xml"/><Relationship Id="rId469" Type="http://schemas.openxmlformats.org/officeDocument/2006/relationships/slideLayout" Target="../slideLayouts/slideLayout1559.xml"/><Relationship Id="rId26" Type="http://schemas.openxmlformats.org/officeDocument/2006/relationships/slideLayout" Target="../slideLayouts/slideLayout1116.xml"/><Relationship Id="rId231" Type="http://schemas.openxmlformats.org/officeDocument/2006/relationships/slideLayout" Target="../slideLayouts/slideLayout1321.xml"/><Relationship Id="rId252" Type="http://schemas.openxmlformats.org/officeDocument/2006/relationships/slideLayout" Target="../slideLayouts/slideLayout1342.xml"/><Relationship Id="rId273" Type="http://schemas.openxmlformats.org/officeDocument/2006/relationships/slideLayout" Target="../slideLayouts/slideLayout1363.xml"/><Relationship Id="rId294" Type="http://schemas.openxmlformats.org/officeDocument/2006/relationships/slideLayout" Target="../slideLayouts/slideLayout1384.xml"/><Relationship Id="rId308" Type="http://schemas.openxmlformats.org/officeDocument/2006/relationships/slideLayout" Target="../slideLayouts/slideLayout1398.xml"/><Relationship Id="rId329" Type="http://schemas.openxmlformats.org/officeDocument/2006/relationships/slideLayout" Target="../slideLayouts/slideLayout1419.xml"/><Relationship Id="rId480" Type="http://schemas.openxmlformats.org/officeDocument/2006/relationships/slideLayout" Target="../slideLayouts/slideLayout1570.xml"/><Relationship Id="rId515" Type="http://schemas.openxmlformats.org/officeDocument/2006/relationships/slideLayout" Target="../slideLayouts/slideLayout1605.xml"/><Relationship Id="rId536" Type="http://schemas.openxmlformats.org/officeDocument/2006/relationships/slideLayout" Target="../slideLayouts/slideLayout1626.xml"/><Relationship Id="rId47" Type="http://schemas.openxmlformats.org/officeDocument/2006/relationships/slideLayout" Target="../slideLayouts/slideLayout1137.xml"/><Relationship Id="rId68" Type="http://schemas.openxmlformats.org/officeDocument/2006/relationships/slideLayout" Target="../slideLayouts/slideLayout1158.xml"/><Relationship Id="rId89" Type="http://schemas.openxmlformats.org/officeDocument/2006/relationships/slideLayout" Target="../slideLayouts/slideLayout1179.xml"/><Relationship Id="rId112" Type="http://schemas.openxmlformats.org/officeDocument/2006/relationships/slideLayout" Target="../slideLayouts/slideLayout1202.xml"/><Relationship Id="rId133" Type="http://schemas.openxmlformats.org/officeDocument/2006/relationships/slideLayout" Target="../slideLayouts/slideLayout1223.xml"/><Relationship Id="rId154" Type="http://schemas.openxmlformats.org/officeDocument/2006/relationships/slideLayout" Target="../slideLayouts/slideLayout1244.xml"/><Relationship Id="rId175" Type="http://schemas.openxmlformats.org/officeDocument/2006/relationships/slideLayout" Target="../slideLayouts/slideLayout1265.xml"/><Relationship Id="rId340" Type="http://schemas.openxmlformats.org/officeDocument/2006/relationships/slideLayout" Target="../slideLayouts/slideLayout1430.xml"/><Relationship Id="rId361" Type="http://schemas.openxmlformats.org/officeDocument/2006/relationships/slideLayout" Target="../slideLayouts/slideLayout1451.xml"/><Relationship Id="rId196" Type="http://schemas.openxmlformats.org/officeDocument/2006/relationships/slideLayout" Target="../slideLayouts/slideLayout1286.xml"/><Relationship Id="rId200" Type="http://schemas.openxmlformats.org/officeDocument/2006/relationships/slideLayout" Target="../slideLayouts/slideLayout1290.xml"/><Relationship Id="rId382" Type="http://schemas.openxmlformats.org/officeDocument/2006/relationships/slideLayout" Target="../slideLayouts/slideLayout1472.xml"/><Relationship Id="rId417" Type="http://schemas.openxmlformats.org/officeDocument/2006/relationships/slideLayout" Target="../slideLayouts/slideLayout1507.xml"/><Relationship Id="rId438" Type="http://schemas.openxmlformats.org/officeDocument/2006/relationships/slideLayout" Target="../slideLayouts/slideLayout1528.xml"/><Relationship Id="rId459" Type="http://schemas.openxmlformats.org/officeDocument/2006/relationships/slideLayout" Target="../slideLayouts/slideLayout1549.xml"/><Relationship Id="rId16" Type="http://schemas.openxmlformats.org/officeDocument/2006/relationships/slideLayout" Target="../slideLayouts/slideLayout1106.xml"/><Relationship Id="rId221" Type="http://schemas.openxmlformats.org/officeDocument/2006/relationships/slideLayout" Target="../slideLayouts/slideLayout1311.xml"/><Relationship Id="rId242" Type="http://schemas.openxmlformats.org/officeDocument/2006/relationships/slideLayout" Target="../slideLayouts/slideLayout1332.xml"/><Relationship Id="rId263" Type="http://schemas.openxmlformats.org/officeDocument/2006/relationships/slideLayout" Target="../slideLayouts/slideLayout1353.xml"/><Relationship Id="rId284" Type="http://schemas.openxmlformats.org/officeDocument/2006/relationships/slideLayout" Target="../slideLayouts/slideLayout1374.xml"/><Relationship Id="rId319" Type="http://schemas.openxmlformats.org/officeDocument/2006/relationships/slideLayout" Target="../slideLayouts/slideLayout1409.xml"/><Relationship Id="rId470" Type="http://schemas.openxmlformats.org/officeDocument/2006/relationships/slideLayout" Target="../slideLayouts/slideLayout1560.xml"/><Relationship Id="rId491" Type="http://schemas.openxmlformats.org/officeDocument/2006/relationships/slideLayout" Target="../slideLayouts/slideLayout1581.xml"/><Relationship Id="rId505" Type="http://schemas.openxmlformats.org/officeDocument/2006/relationships/slideLayout" Target="../slideLayouts/slideLayout1595.xml"/><Relationship Id="rId526" Type="http://schemas.openxmlformats.org/officeDocument/2006/relationships/slideLayout" Target="../slideLayouts/slideLayout1616.xml"/><Relationship Id="rId37" Type="http://schemas.openxmlformats.org/officeDocument/2006/relationships/slideLayout" Target="../slideLayouts/slideLayout1127.xml"/><Relationship Id="rId58" Type="http://schemas.openxmlformats.org/officeDocument/2006/relationships/slideLayout" Target="../slideLayouts/slideLayout1148.xml"/><Relationship Id="rId79" Type="http://schemas.openxmlformats.org/officeDocument/2006/relationships/slideLayout" Target="../slideLayouts/slideLayout1169.xml"/><Relationship Id="rId102" Type="http://schemas.openxmlformats.org/officeDocument/2006/relationships/slideLayout" Target="../slideLayouts/slideLayout1192.xml"/><Relationship Id="rId123" Type="http://schemas.openxmlformats.org/officeDocument/2006/relationships/slideLayout" Target="../slideLayouts/slideLayout1213.xml"/><Relationship Id="rId144" Type="http://schemas.openxmlformats.org/officeDocument/2006/relationships/slideLayout" Target="../slideLayouts/slideLayout1234.xml"/><Relationship Id="rId330" Type="http://schemas.openxmlformats.org/officeDocument/2006/relationships/slideLayout" Target="../slideLayouts/slideLayout1420.xml"/><Relationship Id="rId90" Type="http://schemas.openxmlformats.org/officeDocument/2006/relationships/slideLayout" Target="../slideLayouts/slideLayout1180.xml"/><Relationship Id="rId165" Type="http://schemas.openxmlformats.org/officeDocument/2006/relationships/slideLayout" Target="../slideLayouts/slideLayout1255.xml"/><Relationship Id="rId186" Type="http://schemas.openxmlformats.org/officeDocument/2006/relationships/slideLayout" Target="../slideLayouts/slideLayout1276.xml"/><Relationship Id="rId351" Type="http://schemas.openxmlformats.org/officeDocument/2006/relationships/slideLayout" Target="../slideLayouts/slideLayout1441.xml"/><Relationship Id="rId372" Type="http://schemas.openxmlformats.org/officeDocument/2006/relationships/slideLayout" Target="../slideLayouts/slideLayout1462.xml"/><Relationship Id="rId393" Type="http://schemas.openxmlformats.org/officeDocument/2006/relationships/slideLayout" Target="../slideLayouts/slideLayout1483.xml"/><Relationship Id="rId407" Type="http://schemas.openxmlformats.org/officeDocument/2006/relationships/slideLayout" Target="../slideLayouts/slideLayout1497.xml"/><Relationship Id="rId428" Type="http://schemas.openxmlformats.org/officeDocument/2006/relationships/slideLayout" Target="../slideLayouts/slideLayout1518.xml"/><Relationship Id="rId449" Type="http://schemas.openxmlformats.org/officeDocument/2006/relationships/slideLayout" Target="../slideLayouts/slideLayout1539.xml"/><Relationship Id="rId211" Type="http://schemas.openxmlformats.org/officeDocument/2006/relationships/slideLayout" Target="../slideLayouts/slideLayout1301.xml"/><Relationship Id="rId232" Type="http://schemas.openxmlformats.org/officeDocument/2006/relationships/slideLayout" Target="../slideLayouts/slideLayout1322.xml"/><Relationship Id="rId253" Type="http://schemas.openxmlformats.org/officeDocument/2006/relationships/slideLayout" Target="../slideLayouts/slideLayout1343.xml"/><Relationship Id="rId274" Type="http://schemas.openxmlformats.org/officeDocument/2006/relationships/slideLayout" Target="../slideLayouts/slideLayout1364.xml"/><Relationship Id="rId295" Type="http://schemas.openxmlformats.org/officeDocument/2006/relationships/slideLayout" Target="../slideLayouts/slideLayout1385.xml"/><Relationship Id="rId309" Type="http://schemas.openxmlformats.org/officeDocument/2006/relationships/slideLayout" Target="../slideLayouts/slideLayout1399.xml"/><Relationship Id="rId460" Type="http://schemas.openxmlformats.org/officeDocument/2006/relationships/slideLayout" Target="../slideLayouts/slideLayout1550.xml"/><Relationship Id="rId481" Type="http://schemas.openxmlformats.org/officeDocument/2006/relationships/slideLayout" Target="../slideLayouts/slideLayout1571.xml"/><Relationship Id="rId516" Type="http://schemas.openxmlformats.org/officeDocument/2006/relationships/slideLayout" Target="../slideLayouts/slideLayout1606.xml"/><Relationship Id="rId27" Type="http://schemas.openxmlformats.org/officeDocument/2006/relationships/slideLayout" Target="../slideLayouts/slideLayout1117.xml"/><Relationship Id="rId48" Type="http://schemas.openxmlformats.org/officeDocument/2006/relationships/slideLayout" Target="../slideLayouts/slideLayout1138.xml"/><Relationship Id="rId69" Type="http://schemas.openxmlformats.org/officeDocument/2006/relationships/slideLayout" Target="../slideLayouts/slideLayout1159.xml"/><Relationship Id="rId113" Type="http://schemas.openxmlformats.org/officeDocument/2006/relationships/slideLayout" Target="../slideLayouts/slideLayout1203.xml"/><Relationship Id="rId134" Type="http://schemas.openxmlformats.org/officeDocument/2006/relationships/slideLayout" Target="../slideLayouts/slideLayout1224.xml"/><Relationship Id="rId320" Type="http://schemas.openxmlformats.org/officeDocument/2006/relationships/slideLayout" Target="../slideLayouts/slideLayout1410.xml"/><Relationship Id="rId537" Type="http://schemas.openxmlformats.org/officeDocument/2006/relationships/slideLayout" Target="../slideLayouts/slideLayout1627.xml"/><Relationship Id="rId80" Type="http://schemas.openxmlformats.org/officeDocument/2006/relationships/slideLayout" Target="../slideLayouts/slideLayout1170.xml"/><Relationship Id="rId155" Type="http://schemas.openxmlformats.org/officeDocument/2006/relationships/slideLayout" Target="../slideLayouts/slideLayout1245.xml"/><Relationship Id="rId176" Type="http://schemas.openxmlformats.org/officeDocument/2006/relationships/slideLayout" Target="../slideLayouts/slideLayout1266.xml"/><Relationship Id="rId197" Type="http://schemas.openxmlformats.org/officeDocument/2006/relationships/slideLayout" Target="../slideLayouts/slideLayout1287.xml"/><Relationship Id="rId341" Type="http://schemas.openxmlformats.org/officeDocument/2006/relationships/slideLayout" Target="../slideLayouts/slideLayout1431.xml"/><Relationship Id="rId362" Type="http://schemas.openxmlformats.org/officeDocument/2006/relationships/slideLayout" Target="../slideLayouts/slideLayout1452.xml"/><Relationship Id="rId383" Type="http://schemas.openxmlformats.org/officeDocument/2006/relationships/slideLayout" Target="../slideLayouts/slideLayout1473.xml"/><Relationship Id="rId418" Type="http://schemas.openxmlformats.org/officeDocument/2006/relationships/slideLayout" Target="../slideLayouts/slideLayout1508.xml"/><Relationship Id="rId439" Type="http://schemas.openxmlformats.org/officeDocument/2006/relationships/slideLayout" Target="../slideLayouts/slideLayout1529.xml"/><Relationship Id="rId201" Type="http://schemas.openxmlformats.org/officeDocument/2006/relationships/slideLayout" Target="../slideLayouts/slideLayout1291.xml"/><Relationship Id="rId222" Type="http://schemas.openxmlformats.org/officeDocument/2006/relationships/slideLayout" Target="../slideLayouts/slideLayout1312.xml"/><Relationship Id="rId243" Type="http://schemas.openxmlformats.org/officeDocument/2006/relationships/slideLayout" Target="../slideLayouts/slideLayout1333.xml"/><Relationship Id="rId264" Type="http://schemas.openxmlformats.org/officeDocument/2006/relationships/slideLayout" Target="../slideLayouts/slideLayout1354.xml"/><Relationship Id="rId285" Type="http://schemas.openxmlformats.org/officeDocument/2006/relationships/slideLayout" Target="../slideLayouts/slideLayout1375.xml"/><Relationship Id="rId450" Type="http://schemas.openxmlformats.org/officeDocument/2006/relationships/slideLayout" Target="../slideLayouts/slideLayout1540.xml"/><Relationship Id="rId471" Type="http://schemas.openxmlformats.org/officeDocument/2006/relationships/slideLayout" Target="../slideLayouts/slideLayout1561.xml"/><Relationship Id="rId506" Type="http://schemas.openxmlformats.org/officeDocument/2006/relationships/slideLayout" Target="../slideLayouts/slideLayout1596.xml"/><Relationship Id="rId17" Type="http://schemas.openxmlformats.org/officeDocument/2006/relationships/slideLayout" Target="../slideLayouts/slideLayout1107.xml"/><Relationship Id="rId38" Type="http://schemas.openxmlformats.org/officeDocument/2006/relationships/slideLayout" Target="../slideLayouts/slideLayout1128.xml"/><Relationship Id="rId59" Type="http://schemas.openxmlformats.org/officeDocument/2006/relationships/slideLayout" Target="../slideLayouts/slideLayout1149.xml"/><Relationship Id="rId103" Type="http://schemas.openxmlformats.org/officeDocument/2006/relationships/slideLayout" Target="../slideLayouts/slideLayout1193.xml"/><Relationship Id="rId124" Type="http://schemas.openxmlformats.org/officeDocument/2006/relationships/slideLayout" Target="../slideLayouts/slideLayout1214.xml"/><Relationship Id="rId310" Type="http://schemas.openxmlformats.org/officeDocument/2006/relationships/slideLayout" Target="../slideLayouts/slideLayout1400.xml"/><Relationship Id="rId492" Type="http://schemas.openxmlformats.org/officeDocument/2006/relationships/slideLayout" Target="../slideLayouts/slideLayout1582.xml"/><Relationship Id="rId527" Type="http://schemas.openxmlformats.org/officeDocument/2006/relationships/slideLayout" Target="../slideLayouts/slideLayout1617.xml"/><Relationship Id="rId70" Type="http://schemas.openxmlformats.org/officeDocument/2006/relationships/slideLayout" Target="../slideLayouts/slideLayout1160.xml"/><Relationship Id="rId91" Type="http://schemas.openxmlformats.org/officeDocument/2006/relationships/slideLayout" Target="../slideLayouts/slideLayout1181.xml"/><Relationship Id="rId145" Type="http://schemas.openxmlformats.org/officeDocument/2006/relationships/slideLayout" Target="../slideLayouts/slideLayout1235.xml"/><Relationship Id="rId166" Type="http://schemas.openxmlformats.org/officeDocument/2006/relationships/slideLayout" Target="../slideLayouts/slideLayout1256.xml"/><Relationship Id="rId187" Type="http://schemas.openxmlformats.org/officeDocument/2006/relationships/slideLayout" Target="../slideLayouts/slideLayout1277.xml"/><Relationship Id="rId331" Type="http://schemas.openxmlformats.org/officeDocument/2006/relationships/slideLayout" Target="../slideLayouts/slideLayout1421.xml"/><Relationship Id="rId352" Type="http://schemas.openxmlformats.org/officeDocument/2006/relationships/slideLayout" Target="../slideLayouts/slideLayout1442.xml"/><Relationship Id="rId373" Type="http://schemas.openxmlformats.org/officeDocument/2006/relationships/slideLayout" Target="../slideLayouts/slideLayout1463.xml"/><Relationship Id="rId394" Type="http://schemas.openxmlformats.org/officeDocument/2006/relationships/slideLayout" Target="../slideLayouts/slideLayout1484.xml"/><Relationship Id="rId408" Type="http://schemas.openxmlformats.org/officeDocument/2006/relationships/slideLayout" Target="../slideLayouts/slideLayout1498.xml"/><Relationship Id="rId429" Type="http://schemas.openxmlformats.org/officeDocument/2006/relationships/slideLayout" Target="../slideLayouts/slideLayout1519.xml"/><Relationship Id="rId1" Type="http://schemas.openxmlformats.org/officeDocument/2006/relationships/slideLayout" Target="../slideLayouts/slideLayout1091.xml"/><Relationship Id="rId212" Type="http://schemas.openxmlformats.org/officeDocument/2006/relationships/slideLayout" Target="../slideLayouts/slideLayout1302.xml"/><Relationship Id="rId233" Type="http://schemas.openxmlformats.org/officeDocument/2006/relationships/slideLayout" Target="../slideLayouts/slideLayout1323.xml"/><Relationship Id="rId254" Type="http://schemas.openxmlformats.org/officeDocument/2006/relationships/slideLayout" Target="../slideLayouts/slideLayout1344.xml"/><Relationship Id="rId440" Type="http://schemas.openxmlformats.org/officeDocument/2006/relationships/slideLayout" Target="../slideLayouts/slideLayout1530.xml"/><Relationship Id="rId28" Type="http://schemas.openxmlformats.org/officeDocument/2006/relationships/slideLayout" Target="../slideLayouts/slideLayout1118.xml"/><Relationship Id="rId49" Type="http://schemas.openxmlformats.org/officeDocument/2006/relationships/slideLayout" Target="../slideLayouts/slideLayout1139.xml"/><Relationship Id="rId114" Type="http://schemas.openxmlformats.org/officeDocument/2006/relationships/slideLayout" Target="../slideLayouts/slideLayout1204.xml"/><Relationship Id="rId275" Type="http://schemas.openxmlformats.org/officeDocument/2006/relationships/slideLayout" Target="../slideLayouts/slideLayout1365.xml"/><Relationship Id="rId296" Type="http://schemas.openxmlformats.org/officeDocument/2006/relationships/slideLayout" Target="../slideLayouts/slideLayout1386.xml"/><Relationship Id="rId300" Type="http://schemas.openxmlformats.org/officeDocument/2006/relationships/slideLayout" Target="../slideLayouts/slideLayout1390.xml"/><Relationship Id="rId461" Type="http://schemas.openxmlformats.org/officeDocument/2006/relationships/slideLayout" Target="../slideLayouts/slideLayout1551.xml"/><Relationship Id="rId482" Type="http://schemas.openxmlformats.org/officeDocument/2006/relationships/slideLayout" Target="../slideLayouts/slideLayout1572.xml"/><Relationship Id="rId517" Type="http://schemas.openxmlformats.org/officeDocument/2006/relationships/slideLayout" Target="../slideLayouts/slideLayout1607.xml"/><Relationship Id="rId538" Type="http://schemas.openxmlformats.org/officeDocument/2006/relationships/slideLayout" Target="../slideLayouts/slideLayout1628.xml"/><Relationship Id="rId60" Type="http://schemas.openxmlformats.org/officeDocument/2006/relationships/slideLayout" Target="../slideLayouts/slideLayout1150.xml"/><Relationship Id="rId81" Type="http://schemas.openxmlformats.org/officeDocument/2006/relationships/slideLayout" Target="../slideLayouts/slideLayout1171.xml"/><Relationship Id="rId135" Type="http://schemas.openxmlformats.org/officeDocument/2006/relationships/slideLayout" Target="../slideLayouts/slideLayout1225.xml"/><Relationship Id="rId156" Type="http://schemas.openxmlformats.org/officeDocument/2006/relationships/slideLayout" Target="../slideLayouts/slideLayout1246.xml"/><Relationship Id="rId177" Type="http://schemas.openxmlformats.org/officeDocument/2006/relationships/slideLayout" Target="../slideLayouts/slideLayout1267.xml"/><Relationship Id="rId198" Type="http://schemas.openxmlformats.org/officeDocument/2006/relationships/slideLayout" Target="../slideLayouts/slideLayout1288.xml"/><Relationship Id="rId321" Type="http://schemas.openxmlformats.org/officeDocument/2006/relationships/slideLayout" Target="../slideLayouts/slideLayout1411.xml"/><Relationship Id="rId342" Type="http://schemas.openxmlformats.org/officeDocument/2006/relationships/slideLayout" Target="../slideLayouts/slideLayout1432.xml"/><Relationship Id="rId363" Type="http://schemas.openxmlformats.org/officeDocument/2006/relationships/slideLayout" Target="../slideLayouts/slideLayout1453.xml"/><Relationship Id="rId384" Type="http://schemas.openxmlformats.org/officeDocument/2006/relationships/slideLayout" Target="../slideLayouts/slideLayout1474.xml"/><Relationship Id="rId419" Type="http://schemas.openxmlformats.org/officeDocument/2006/relationships/slideLayout" Target="../slideLayouts/slideLayout1509.xml"/><Relationship Id="rId202" Type="http://schemas.openxmlformats.org/officeDocument/2006/relationships/slideLayout" Target="../slideLayouts/slideLayout1292.xml"/><Relationship Id="rId223" Type="http://schemas.openxmlformats.org/officeDocument/2006/relationships/slideLayout" Target="../slideLayouts/slideLayout1313.xml"/><Relationship Id="rId244" Type="http://schemas.openxmlformats.org/officeDocument/2006/relationships/slideLayout" Target="../slideLayouts/slideLayout1334.xml"/><Relationship Id="rId430" Type="http://schemas.openxmlformats.org/officeDocument/2006/relationships/slideLayout" Target="../slideLayouts/slideLayout1520.xml"/><Relationship Id="rId18" Type="http://schemas.openxmlformats.org/officeDocument/2006/relationships/slideLayout" Target="../slideLayouts/slideLayout1108.xml"/><Relationship Id="rId39" Type="http://schemas.openxmlformats.org/officeDocument/2006/relationships/slideLayout" Target="../slideLayouts/slideLayout1129.xml"/><Relationship Id="rId265" Type="http://schemas.openxmlformats.org/officeDocument/2006/relationships/slideLayout" Target="../slideLayouts/slideLayout1355.xml"/><Relationship Id="rId286" Type="http://schemas.openxmlformats.org/officeDocument/2006/relationships/slideLayout" Target="../slideLayouts/slideLayout1376.xml"/><Relationship Id="rId451" Type="http://schemas.openxmlformats.org/officeDocument/2006/relationships/slideLayout" Target="../slideLayouts/slideLayout1541.xml"/><Relationship Id="rId472" Type="http://schemas.openxmlformats.org/officeDocument/2006/relationships/slideLayout" Target="../slideLayouts/slideLayout1562.xml"/><Relationship Id="rId493" Type="http://schemas.openxmlformats.org/officeDocument/2006/relationships/slideLayout" Target="../slideLayouts/slideLayout1583.xml"/><Relationship Id="rId507" Type="http://schemas.openxmlformats.org/officeDocument/2006/relationships/slideLayout" Target="../slideLayouts/slideLayout1597.xml"/><Relationship Id="rId528" Type="http://schemas.openxmlformats.org/officeDocument/2006/relationships/slideLayout" Target="../slideLayouts/slideLayout1618.xml"/><Relationship Id="rId50" Type="http://schemas.openxmlformats.org/officeDocument/2006/relationships/slideLayout" Target="../slideLayouts/slideLayout1140.xml"/><Relationship Id="rId104" Type="http://schemas.openxmlformats.org/officeDocument/2006/relationships/slideLayout" Target="../slideLayouts/slideLayout1194.xml"/><Relationship Id="rId125" Type="http://schemas.openxmlformats.org/officeDocument/2006/relationships/slideLayout" Target="../slideLayouts/slideLayout1215.xml"/><Relationship Id="rId146" Type="http://schemas.openxmlformats.org/officeDocument/2006/relationships/slideLayout" Target="../slideLayouts/slideLayout1236.xml"/><Relationship Id="rId167" Type="http://schemas.openxmlformats.org/officeDocument/2006/relationships/slideLayout" Target="../slideLayouts/slideLayout1257.xml"/><Relationship Id="rId188" Type="http://schemas.openxmlformats.org/officeDocument/2006/relationships/slideLayout" Target="../slideLayouts/slideLayout1278.xml"/><Relationship Id="rId311" Type="http://schemas.openxmlformats.org/officeDocument/2006/relationships/slideLayout" Target="../slideLayouts/slideLayout1401.xml"/><Relationship Id="rId332" Type="http://schemas.openxmlformats.org/officeDocument/2006/relationships/slideLayout" Target="../slideLayouts/slideLayout1422.xml"/><Relationship Id="rId353" Type="http://schemas.openxmlformats.org/officeDocument/2006/relationships/slideLayout" Target="../slideLayouts/slideLayout1443.xml"/><Relationship Id="rId374" Type="http://schemas.openxmlformats.org/officeDocument/2006/relationships/slideLayout" Target="../slideLayouts/slideLayout1464.xml"/><Relationship Id="rId395" Type="http://schemas.openxmlformats.org/officeDocument/2006/relationships/slideLayout" Target="../slideLayouts/slideLayout1485.xml"/><Relationship Id="rId409" Type="http://schemas.openxmlformats.org/officeDocument/2006/relationships/slideLayout" Target="../slideLayouts/slideLayout1499.xml"/><Relationship Id="rId71" Type="http://schemas.openxmlformats.org/officeDocument/2006/relationships/slideLayout" Target="../slideLayouts/slideLayout1161.xml"/><Relationship Id="rId92" Type="http://schemas.openxmlformats.org/officeDocument/2006/relationships/slideLayout" Target="../slideLayouts/slideLayout1182.xml"/><Relationship Id="rId213" Type="http://schemas.openxmlformats.org/officeDocument/2006/relationships/slideLayout" Target="../slideLayouts/slideLayout1303.xml"/><Relationship Id="rId234" Type="http://schemas.openxmlformats.org/officeDocument/2006/relationships/slideLayout" Target="../slideLayouts/slideLayout1324.xml"/><Relationship Id="rId420" Type="http://schemas.openxmlformats.org/officeDocument/2006/relationships/slideLayout" Target="../slideLayouts/slideLayout1510.xml"/><Relationship Id="rId2" Type="http://schemas.openxmlformats.org/officeDocument/2006/relationships/slideLayout" Target="../slideLayouts/slideLayout1092.xml"/><Relationship Id="rId29" Type="http://schemas.openxmlformats.org/officeDocument/2006/relationships/slideLayout" Target="../slideLayouts/slideLayout1119.xml"/><Relationship Id="rId255" Type="http://schemas.openxmlformats.org/officeDocument/2006/relationships/slideLayout" Target="../slideLayouts/slideLayout1345.xml"/><Relationship Id="rId276" Type="http://schemas.openxmlformats.org/officeDocument/2006/relationships/slideLayout" Target="../slideLayouts/slideLayout1366.xml"/><Relationship Id="rId297" Type="http://schemas.openxmlformats.org/officeDocument/2006/relationships/slideLayout" Target="../slideLayouts/slideLayout1387.xml"/><Relationship Id="rId441" Type="http://schemas.openxmlformats.org/officeDocument/2006/relationships/slideLayout" Target="../slideLayouts/slideLayout1531.xml"/><Relationship Id="rId462" Type="http://schemas.openxmlformats.org/officeDocument/2006/relationships/slideLayout" Target="../slideLayouts/slideLayout1552.xml"/><Relationship Id="rId483" Type="http://schemas.openxmlformats.org/officeDocument/2006/relationships/slideLayout" Target="../slideLayouts/slideLayout1573.xml"/><Relationship Id="rId518" Type="http://schemas.openxmlformats.org/officeDocument/2006/relationships/slideLayout" Target="../slideLayouts/slideLayout1608.xml"/><Relationship Id="rId539" Type="http://schemas.openxmlformats.org/officeDocument/2006/relationships/slideLayout" Target="../slideLayouts/slideLayout1629.xml"/><Relationship Id="rId40" Type="http://schemas.openxmlformats.org/officeDocument/2006/relationships/slideLayout" Target="../slideLayouts/slideLayout1130.xml"/><Relationship Id="rId115" Type="http://schemas.openxmlformats.org/officeDocument/2006/relationships/slideLayout" Target="../slideLayouts/slideLayout1205.xml"/><Relationship Id="rId136" Type="http://schemas.openxmlformats.org/officeDocument/2006/relationships/slideLayout" Target="../slideLayouts/slideLayout1226.xml"/><Relationship Id="rId157" Type="http://schemas.openxmlformats.org/officeDocument/2006/relationships/slideLayout" Target="../slideLayouts/slideLayout1247.xml"/><Relationship Id="rId178" Type="http://schemas.openxmlformats.org/officeDocument/2006/relationships/slideLayout" Target="../slideLayouts/slideLayout1268.xml"/><Relationship Id="rId301" Type="http://schemas.openxmlformats.org/officeDocument/2006/relationships/slideLayout" Target="../slideLayouts/slideLayout1391.xml"/><Relationship Id="rId322" Type="http://schemas.openxmlformats.org/officeDocument/2006/relationships/slideLayout" Target="../slideLayouts/slideLayout1412.xml"/><Relationship Id="rId343" Type="http://schemas.openxmlformats.org/officeDocument/2006/relationships/slideLayout" Target="../slideLayouts/slideLayout1433.xml"/><Relationship Id="rId364" Type="http://schemas.openxmlformats.org/officeDocument/2006/relationships/slideLayout" Target="../slideLayouts/slideLayout1454.xml"/><Relationship Id="rId61" Type="http://schemas.openxmlformats.org/officeDocument/2006/relationships/slideLayout" Target="../slideLayouts/slideLayout1151.xml"/><Relationship Id="rId82" Type="http://schemas.openxmlformats.org/officeDocument/2006/relationships/slideLayout" Target="../slideLayouts/slideLayout1172.xml"/><Relationship Id="rId199" Type="http://schemas.openxmlformats.org/officeDocument/2006/relationships/slideLayout" Target="../slideLayouts/slideLayout1289.xml"/><Relationship Id="rId203" Type="http://schemas.openxmlformats.org/officeDocument/2006/relationships/slideLayout" Target="../slideLayouts/slideLayout1293.xml"/><Relationship Id="rId385" Type="http://schemas.openxmlformats.org/officeDocument/2006/relationships/slideLayout" Target="../slideLayouts/slideLayout1475.xml"/><Relationship Id="rId19" Type="http://schemas.openxmlformats.org/officeDocument/2006/relationships/slideLayout" Target="../slideLayouts/slideLayout1109.xml"/><Relationship Id="rId224" Type="http://schemas.openxmlformats.org/officeDocument/2006/relationships/slideLayout" Target="../slideLayouts/slideLayout1314.xml"/><Relationship Id="rId245" Type="http://schemas.openxmlformats.org/officeDocument/2006/relationships/slideLayout" Target="../slideLayouts/slideLayout1335.xml"/><Relationship Id="rId266" Type="http://schemas.openxmlformats.org/officeDocument/2006/relationships/slideLayout" Target="../slideLayouts/slideLayout1356.xml"/><Relationship Id="rId287" Type="http://schemas.openxmlformats.org/officeDocument/2006/relationships/slideLayout" Target="../slideLayouts/slideLayout1377.xml"/><Relationship Id="rId410" Type="http://schemas.openxmlformats.org/officeDocument/2006/relationships/slideLayout" Target="../slideLayouts/slideLayout1500.xml"/><Relationship Id="rId431" Type="http://schemas.openxmlformats.org/officeDocument/2006/relationships/slideLayout" Target="../slideLayouts/slideLayout1521.xml"/><Relationship Id="rId452" Type="http://schemas.openxmlformats.org/officeDocument/2006/relationships/slideLayout" Target="../slideLayouts/slideLayout1542.xml"/><Relationship Id="rId473" Type="http://schemas.openxmlformats.org/officeDocument/2006/relationships/slideLayout" Target="../slideLayouts/slideLayout1563.xml"/><Relationship Id="rId494" Type="http://schemas.openxmlformats.org/officeDocument/2006/relationships/slideLayout" Target="../slideLayouts/slideLayout1584.xml"/><Relationship Id="rId508" Type="http://schemas.openxmlformats.org/officeDocument/2006/relationships/slideLayout" Target="../slideLayouts/slideLayout1598.xml"/><Relationship Id="rId529" Type="http://schemas.openxmlformats.org/officeDocument/2006/relationships/slideLayout" Target="../slideLayouts/slideLayout1619.xml"/><Relationship Id="rId30" Type="http://schemas.openxmlformats.org/officeDocument/2006/relationships/slideLayout" Target="../slideLayouts/slideLayout1120.xml"/><Relationship Id="rId105" Type="http://schemas.openxmlformats.org/officeDocument/2006/relationships/slideLayout" Target="../slideLayouts/slideLayout1195.xml"/><Relationship Id="rId126" Type="http://schemas.openxmlformats.org/officeDocument/2006/relationships/slideLayout" Target="../slideLayouts/slideLayout1216.xml"/><Relationship Id="rId147" Type="http://schemas.openxmlformats.org/officeDocument/2006/relationships/slideLayout" Target="../slideLayouts/slideLayout1237.xml"/><Relationship Id="rId168" Type="http://schemas.openxmlformats.org/officeDocument/2006/relationships/slideLayout" Target="../slideLayouts/slideLayout1258.xml"/><Relationship Id="rId312" Type="http://schemas.openxmlformats.org/officeDocument/2006/relationships/slideLayout" Target="../slideLayouts/slideLayout1402.xml"/><Relationship Id="rId333" Type="http://schemas.openxmlformats.org/officeDocument/2006/relationships/slideLayout" Target="../slideLayouts/slideLayout1423.xml"/><Relationship Id="rId354" Type="http://schemas.openxmlformats.org/officeDocument/2006/relationships/slideLayout" Target="../slideLayouts/slideLayout1444.xml"/><Relationship Id="rId540" Type="http://schemas.openxmlformats.org/officeDocument/2006/relationships/slideLayout" Target="../slideLayouts/slideLayout1630.xml"/><Relationship Id="rId51" Type="http://schemas.openxmlformats.org/officeDocument/2006/relationships/slideLayout" Target="../slideLayouts/slideLayout1141.xml"/><Relationship Id="rId72" Type="http://schemas.openxmlformats.org/officeDocument/2006/relationships/slideLayout" Target="../slideLayouts/slideLayout1162.xml"/><Relationship Id="rId93" Type="http://schemas.openxmlformats.org/officeDocument/2006/relationships/slideLayout" Target="../slideLayouts/slideLayout1183.xml"/><Relationship Id="rId189" Type="http://schemas.openxmlformats.org/officeDocument/2006/relationships/slideLayout" Target="../slideLayouts/slideLayout1279.xml"/><Relationship Id="rId375" Type="http://schemas.openxmlformats.org/officeDocument/2006/relationships/slideLayout" Target="../slideLayouts/slideLayout1465.xml"/><Relationship Id="rId396" Type="http://schemas.openxmlformats.org/officeDocument/2006/relationships/slideLayout" Target="../slideLayouts/slideLayout1486.xml"/><Relationship Id="rId3" Type="http://schemas.openxmlformats.org/officeDocument/2006/relationships/slideLayout" Target="../slideLayouts/slideLayout1093.xml"/><Relationship Id="rId214" Type="http://schemas.openxmlformats.org/officeDocument/2006/relationships/slideLayout" Target="../slideLayouts/slideLayout1304.xml"/><Relationship Id="rId235" Type="http://schemas.openxmlformats.org/officeDocument/2006/relationships/slideLayout" Target="../slideLayouts/slideLayout1325.xml"/><Relationship Id="rId256" Type="http://schemas.openxmlformats.org/officeDocument/2006/relationships/slideLayout" Target="../slideLayouts/slideLayout1346.xml"/><Relationship Id="rId277" Type="http://schemas.openxmlformats.org/officeDocument/2006/relationships/slideLayout" Target="../slideLayouts/slideLayout1367.xml"/><Relationship Id="rId298" Type="http://schemas.openxmlformats.org/officeDocument/2006/relationships/slideLayout" Target="../slideLayouts/slideLayout1388.xml"/><Relationship Id="rId400" Type="http://schemas.openxmlformats.org/officeDocument/2006/relationships/slideLayout" Target="../slideLayouts/slideLayout1490.xml"/><Relationship Id="rId421" Type="http://schemas.openxmlformats.org/officeDocument/2006/relationships/slideLayout" Target="../slideLayouts/slideLayout1511.xml"/><Relationship Id="rId442" Type="http://schemas.openxmlformats.org/officeDocument/2006/relationships/slideLayout" Target="../slideLayouts/slideLayout1532.xml"/><Relationship Id="rId463" Type="http://schemas.openxmlformats.org/officeDocument/2006/relationships/slideLayout" Target="../slideLayouts/slideLayout1553.xml"/><Relationship Id="rId484" Type="http://schemas.openxmlformats.org/officeDocument/2006/relationships/slideLayout" Target="../slideLayouts/slideLayout1574.xml"/><Relationship Id="rId519" Type="http://schemas.openxmlformats.org/officeDocument/2006/relationships/slideLayout" Target="../slideLayouts/slideLayout1609.xml"/><Relationship Id="rId116" Type="http://schemas.openxmlformats.org/officeDocument/2006/relationships/slideLayout" Target="../slideLayouts/slideLayout1206.xml"/><Relationship Id="rId137" Type="http://schemas.openxmlformats.org/officeDocument/2006/relationships/slideLayout" Target="../slideLayouts/slideLayout1227.xml"/><Relationship Id="rId158" Type="http://schemas.openxmlformats.org/officeDocument/2006/relationships/slideLayout" Target="../slideLayouts/slideLayout1248.xml"/><Relationship Id="rId302" Type="http://schemas.openxmlformats.org/officeDocument/2006/relationships/slideLayout" Target="../slideLayouts/slideLayout1392.xml"/><Relationship Id="rId323" Type="http://schemas.openxmlformats.org/officeDocument/2006/relationships/slideLayout" Target="../slideLayouts/slideLayout1413.xml"/><Relationship Id="rId344" Type="http://schemas.openxmlformats.org/officeDocument/2006/relationships/slideLayout" Target="../slideLayouts/slideLayout1434.xml"/><Relationship Id="rId530" Type="http://schemas.openxmlformats.org/officeDocument/2006/relationships/slideLayout" Target="../slideLayouts/slideLayout1620.xml"/><Relationship Id="rId20" Type="http://schemas.openxmlformats.org/officeDocument/2006/relationships/slideLayout" Target="../slideLayouts/slideLayout1110.xml"/><Relationship Id="rId41" Type="http://schemas.openxmlformats.org/officeDocument/2006/relationships/slideLayout" Target="../slideLayouts/slideLayout1131.xml"/><Relationship Id="rId62" Type="http://schemas.openxmlformats.org/officeDocument/2006/relationships/slideLayout" Target="../slideLayouts/slideLayout1152.xml"/><Relationship Id="rId83" Type="http://schemas.openxmlformats.org/officeDocument/2006/relationships/slideLayout" Target="../slideLayouts/slideLayout1173.xml"/><Relationship Id="rId179" Type="http://schemas.openxmlformats.org/officeDocument/2006/relationships/slideLayout" Target="../slideLayouts/slideLayout1269.xml"/><Relationship Id="rId365" Type="http://schemas.openxmlformats.org/officeDocument/2006/relationships/slideLayout" Target="../slideLayouts/slideLayout1455.xml"/><Relationship Id="rId386" Type="http://schemas.openxmlformats.org/officeDocument/2006/relationships/slideLayout" Target="../slideLayouts/slideLayout1476.xml"/><Relationship Id="rId190" Type="http://schemas.openxmlformats.org/officeDocument/2006/relationships/slideLayout" Target="../slideLayouts/slideLayout1280.xml"/><Relationship Id="rId204" Type="http://schemas.openxmlformats.org/officeDocument/2006/relationships/slideLayout" Target="../slideLayouts/slideLayout1294.xml"/><Relationship Id="rId225" Type="http://schemas.openxmlformats.org/officeDocument/2006/relationships/slideLayout" Target="../slideLayouts/slideLayout1315.xml"/><Relationship Id="rId246" Type="http://schemas.openxmlformats.org/officeDocument/2006/relationships/slideLayout" Target="../slideLayouts/slideLayout1336.xml"/><Relationship Id="rId267" Type="http://schemas.openxmlformats.org/officeDocument/2006/relationships/slideLayout" Target="../slideLayouts/slideLayout1357.xml"/><Relationship Id="rId288" Type="http://schemas.openxmlformats.org/officeDocument/2006/relationships/slideLayout" Target="../slideLayouts/slideLayout1378.xml"/><Relationship Id="rId411" Type="http://schemas.openxmlformats.org/officeDocument/2006/relationships/slideLayout" Target="../slideLayouts/slideLayout1501.xml"/><Relationship Id="rId432" Type="http://schemas.openxmlformats.org/officeDocument/2006/relationships/slideLayout" Target="../slideLayouts/slideLayout1522.xml"/><Relationship Id="rId453" Type="http://schemas.openxmlformats.org/officeDocument/2006/relationships/slideLayout" Target="../slideLayouts/slideLayout1543.xml"/><Relationship Id="rId474" Type="http://schemas.openxmlformats.org/officeDocument/2006/relationships/slideLayout" Target="../slideLayouts/slideLayout1564.xml"/><Relationship Id="rId509" Type="http://schemas.openxmlformats.org/officeDocument/2006/relationships/slideLayout" Target="../slideLayouts/slideLayout1599.xml"/><Relationship Id="rId106" Type="http://schemas.openxmlformats.org/officeDocument/2006/relationships/slideLayout" Target="../slideLayouts/slideLayout1196.xml"/><Relationship Id="rId127" Type="http://schemas.openxmlformats.org/officeDocument/2006/relationships/slideLayout" Target="../slideLayouts/slideLayout1217.xml"/><Relationship Id="rId313" Type="http://schemas.openxmlformats.org/officeDocument/2006/relationships/slideLayout" Target="../slideLayouts/slideLayout1403.xml"/><Relationship Id="rId495" Type="http://schemas.openxmlformats.org/officeDocument/2006/relationships/slideLayout" Target="../slideLayouts/slideLayout1585.xml"/><Relationship Id="rId10" Type="http://schemas.openxmlformats.org/officeDocument/2006/relationships/slideLayout" Target="../slideLayouts/slideLayout1100.xml"/><Relationship Id="rId31" Type="http://schemas.openxmlformats.org/officeDocument/2006/relationships/slideLayout" Target="../slideLayouts/slideLayout1121.xml"/><Relationship Id="rId52" Type="http://schemas.openxmlformats.org/officeDocument/2006/relationships/slideLayout" Target="../slideLayouts/slideLayout1142.xml"/><Relationship Id="rId73" Type="http://schemas.openxmlformats.org/officeDocument/2006/relationships/slideLayout" Target="../slideLayouts/slideLayout1163.xml"/><Relationship Id="rId94" Type="http://schemas.openxmlformats.org/officeDocument/2006/relationships/slideLayout" Target="../slideLayouts/slideLayout1184.xml"/><Relationship Id="rId148" Type="http://schemas.openxmlformats.org/officeDocument/2006/relationships/slideLayout" Target="../slideLayouts/slideLayout1238.xml"/><Relationship Id="rId169" Type="http://schemas.openxmlformats.org/officeDocument/2006/relationships/slideLayout" Target="../slideLayouts/slideLayout1259.xml"/><Relationship Id="rId334" Type="http://schemas.openxmlformats.org/officeDocument/2006/relationships/slideLayout" Target="../slideLayouts/slideLayout1424.xml"/><Relationship Id="rId355" Type="http://schemas.openxmlformats.org/officeDocument/2006/relationships/slideLayout" Target="../slideLayouts/slideLayout1445.xml"/><Relationship Id="rId376" Type="http://schemas.openxmlformats.org/officeDocument/2006/relationships/slideLayout" Target="../slideLayouts/slideLayout1466.xml"/><Relationship Id="rId397" Type="http://schemas.openxmlformats.org/officeDocument/2006/relationships/slideLayout" Target="../slideLayouts/slideLayout1487.xml"/><Relationship Id="rId520" Type="http://schemas.openxmlformats.org/officeDocument/2006/relationships/slideLayout" Target="../slideLayouts/slideLayout1610.xml"/><Relationship Id="rId541" Type="http://schemas.openxmlformats.org/officeDocument/2006/relationships/slideLayout" Target="../slideLayouts/slideLayout1631.xml"/><Relationship Id="rId4" Type="http://schemas.openxmlformats.org/officeDocument/2006/relationships/slideLayout" Target="../slideLayouts/slideLayout1094.xml"/><Relationship Id="rId180" Type="http://schemas.openxmlformats.org/officeDocument/2006/relationships/slideLayout" Target="../slideLayouts/slideLayout1270.xml"/><Relationship Id="rId215" Type="http://schemas.openxmlformats.org/officeDocument/2006/relationships/slideLayout" Target="../slideLayouts/slideLayout1305.xml"/><Relationship Id="rId236" Type="http://schemas.openxmlformats.org/officeDocument/2006/relationships/slideLayout" Target="../slideLayouts/slideLayout1326.xml"/><Relationship Id="rId257" Type="http://schemas.openxmlformats.org/officeDocument/2006/relationships/slideLayout" Target="../slideLayouts/slideLayout1347.xml"/><Relationship Id="rId278" Type="http://schemas.openxmlformats.org/officeDocument/2006/relationships/slideLayout" Target="../slideLayouts/slideLayout1368.xml"/><Relationship Id="rId401" Type="http://schemas.openxmlformats.org/officeDocument/2006/relationships/slideLayout" Target="../slideLayouts/slideLayout1491.xml"/><Relationship Id="rId422" Type="http://schemas.openxmlformats.org/officeDocument/2006/relationships/slideLayout" Target="../slideLayouts/slideLayout1512.xml"/><Relationship Id="rId443" Type="http://schemas.openxmlformats.org/officeDocument/2006/relationships/slideLayout" Target="../slideLayouts/slideLayout1533.xml"/><Relationship Id="rId464" Type="http://schemas.openxmlformats.org/officeDocument/2006/relationships/slideLayout" Target="../slideLayouts/slideLayout1554.xml"/><Relationship Id="rId303" Type="http://schemas.openxmlformats.org/officeDocument/2006/relationships/slideLayout" Target="../slideLayouts/slideLayout1393.xml"/><Relationship Id="rId485" Type="http://schemas.openxmlformats.org/officeDocument/2006/relationships/slideLayout" Target="../slideLayouts/slideLayout1575.xml"/><Relationship Id="rId42" Type="http://schemas.openxmlformats.org/officeDocument/2006/relationships/slideLayout" Target="../slideLayouts/slideLayout1132.xml"/><Relationship Id="rId84" Type="http://schemas.openxmlformats.org/officeDocument/2006/relationships/slideLayout" Target="../slideLayouts/slideLayout1174.xml"/><Relationship Id="rId138" Type="http://schemas.openxmlformats.org/officeDocument/2006/relationships/slideLayout" Target="../slideLayouts/slideLayout1228.xml"/><Relationship Id="rId345" Type="http://schemas.openxmlformats.org/officeDocument/2006/relationships/slideLayout" Target="../slideLayouts/slideLayout1435.xml"/><Relationship Id="rId387" Type="http://schemas.openxmlformats.org/officeDocument/2006/relationships/slideLayout" Target="../slideLayouts/slideLayout1477.xml"/><Relationship Id="rId510" Type="http://schemas.openxmlformats.org/officeDocument/2006/relationships/slideLayout" Target="../slideLayouts/slideLayout1600.xml"/><Relationship Id="rId191" Type="http://schemas.openxmlformats.org/officeDocument/2006/relationships/slideLayout" Target="../slideLayouts/slideLayout1281.xml"/><Relationship Id="rId205" Type="http://schemas.openxmlformats.org/officeDocument/2006/relationships/slideLayout" Target="../slideLayouts/slideLayout1295.xml"/><Relationship Id="rId247" Type="http://schemas.openxmlformats.org/officeDocument/2006/relationships/slideLayout" Target="../slideLayouts/slideLayout1337.xml"/><Relationship Id="rId412" Type="http://schemas.openxmlformats.org/officeDocument/2006/relationships/slideLayout" Target="../slideLayouts/slideLayout1502.xml"/><Relationship Id="rId107" Type="http://schemas.openxmlformats.org/officeDocument/2006/relationships/slideLayout" Target="../slideLayouts/slideLayout1197.xml"/><Relationship Id="rId289" Type="http://schemas.openxmlformats.org/officeDocument/2006/relationships/slideLayout" Target="../slideLayouts/slideLayout1379.xml"/><Relationship Id="rId454" Type="http://schemas.openxmlformats.org/officeDocument/2006/relationships/slideLayout" Target="../slideLayouts/slideLayout1544.xml"/><Relationship Id="rId496" Type="http://schemas.openxmlformats.org/officeDocument/2006/relationships/slideLayout" Target="../slideLayouts/slideLayout1586.xml"/><Relationship Id="rId11" Type="http://schemas.openxmlformats.org/officeDocument/2006/relationships/slideLayout" Target="../slideLayouts/slideLayout1101.xml"/><Relationship Id="rId53" Type="http://schemas.openxmlformats.org/officeDocument/2006/relationships/slideLayout" Target="../slideLayouts/slideLayout1143.xml"/><Relationship Id="rId149" Type="http://schemas.openxmlformats.org/officeDocument/2006/relationships/slideLayout" Target="../slideLayouts/slideLayout1239.xml"/><Relationship Id="rId314" Type="http://schemas.openxmlformats.org/officeDocument/2006/relationships/slideLayout" Target="../slideLayouts/slideLayout1404.xml"/><Relationship Id="rId356" Type="http://schemas.openxmlformats.org/officeDocument/2006/relationships/slideLayout" Target="../slideLayouts/slideLayout1446.xml"/><Relationship Id="rId398" Type="http://schemas.openxmlformats.org/officeDocument/2006/relationships/slideLayout" Target="../slideLayouts/slideLayout1488.xml"/><Relationship Id="rId521" Type="http://schemas.openxmlformats.org/officeDocument/2006/relationships/slideLayout" Target="../slideLayouts/slideLayout1611.xml"/><Relationship Id="rId95" Type="http://schemas.openxmlformats.org/officeDocument/2006/relationships/slideLayout" Target="../slideLayouts/slideLayout1185.xml"/><Relationship Id="rId160" Type="http://schemas.openxmlformats.org/officeDocument/2006/relationships/slideLayout" Target="../slideLayouts/slideLayout1250.xml"/><Relationship Id="rId216" Type="http://schemas.openxmlformats.org/officeDocument/2006/relationships/slideLayout" Target="../slideLayouts/slideLayout1306.xml"/><Relationship Id="rId423" Type="http://schemas.openxmlformats.org/officeDocument/2006/relationships/slideLayout" Target="../slideLayouts/slideLayout1513.xml"/><Relationship Id="rId258" Type="http://schemas.openxmlformats.org/officeDocument/2006/relationships/slideLayout" Target="../slideLayouts/slideLayout1348.xml"/><Relationship Id="rId465" Type="http://schemas.openxmlformats.org/officeDocument/2006/relationships/slideLayout" Target="../slideLayouts/slideLayout1555.xml"/><Relationship Id="rId22" Type="http://schemas.openxmlformats.org/officeDocument/2006/relationships/slideLayout" Target="../slideLayouts/slideLayout1112.xml"/><Relationship Id="rId64" Type="http://schemas.openxmlformats.org/officeDocument/2006/relationships/slideLayout" Target="../slideLayouts/slideLayout1154.xml"/><Relationship Id="rId118" Type="http://schemas.openxmlformats.org/officeDocument/2006/relationships/slideLayout" Target="../slideLayouts/slideLayout1208.xml"/><Relationship Id="rId325" Type="http://schemas.openxmlformats.org/officeDocument/2006/relationships/slideLayout" Target="../slideLayouts/slideLayout1415.xml"/><Relationship Id="rId367" Type="http://schemas.openxmlformats.org/officeDocument/2006/relationships/slideLayout" Target="../slideLayouts/slideLayout1457.xml"/><Relationship Id="rId532" Type="http://schemas.openxmlformats.org/officeDocument/2006/relationships/slideLayout" Target="../slideLayouts/slideLayout1622.xml"/><Relationship Id="rId171" Type="http://schemas.openxmlformats.org/officeDocument/2006/relationships/slideLayout" Target="../slideLayouts/slideLayout1261.xml"/><Relationship Id="rId227" Type="http://schemas.openxmlformats.org/officeDocument/2006/relationships/slideLayout" Target="../slideLayouts/slideLayout1317.xml"/><Relationship Id="rId269" Type="http://schemas.openxmlformats.org/officeDocument/2006/relationships/slideLayout" Target="../slideLayouts/slideLayout1359.xml"/><Relationship Id="rId434" Type="http://schemas.openxmlformats.org/officeDocument/2006/relationships/slideLayout" Target="../slideLayouts/slideLayout1524.xml"/><Relationship Id="rId476" Type="http://schemas.openxmlformats.org/officeDocument/2006/relationships/slideLayout" Target="../slideLayouts/slideLayout1566.xml"/><Relationship Id="rId33" Type="http://schemas.openxmlformats.org/officeDocument/2006/relationships/slideLayout" Target="../slideLayouts/slideLayout1123.xml"/><Relationship Id="rId129" Type="http://schemas.openxmlformats.org/officeDocument/2006/relationships/slideLayout" Target="../slideLayouts/slideLayout1219.xml"/><Relationship Id="rId280" Type="http://schemas.openxmlformats.org/officeDocument/2006/relationships/slideLayout" Target="../slideLayouts/slideLayout1370.xml"/><Relationship Id="rId336" Type="http://schemas.openxmlformats.org/officeDocument/2006/relationships/slideLayout" Target="../slideLayouts/slideLayout1426.xml"/><Relationship Id="rId501" Type="http://schemas.openxmlformats.org/officeDocument/2006/relationships/slideLayout" Target="../slideLayouts/slideLayout1591.xml"/><Relationship Id="rId543" Type="http://schemas.openxmlformats.org/officeDocument/2006/relationships/slideLayout" Target="../slideLayouts/slideLayout1633.xml"/><Relationship Id="rId75" Type="http://schemas.openxmlformats.org/officeDocument/2006/relationships/slideLayout" Target="../slideLayouts/slideLayout1165.xml"/><Relationship Id="rId140" Type="http://schemas.openxmlformats.org/officeDocument/2006/relationships/slideLayout" Target="../slideLayouts/slideLayout1230.xml"/><Relationship Id="rId182" Type="http://schemas.openxmlformats.org/officeDocument/2006/relationships/slideLayout" Target="../slideLayouts/slideLayout1272.xml"/><Relationship Id="rId378" Type="http://schemas.openxmlformats.org/officeDocument/2006/relationships/slideLayout" Target="../slideLayouts/slideLayout1468.xml"/><Relationship Id="rId403" Type="http://schemas.openxmlformats.org/officeDocument/2006/relationships/slideLayout" Target="../slideLayouts/slideLayout1493.xml"/><Relationship Id="rId6" Type="http://schemas.openxmlformats.org/officeDocument/2006/relationships/slideLayout" Target="../slideLayouts/slideLayout1096.xml"/><Relationship Id="rId238" Type="http://schemas.openxmlformats.org/officeDocument/2006/relationships/slideLayout" Target="../slideLayouts/slideLayout1328.xml"/><Relationship Id="rId445" Type="http://schemas.openxmlformats.org/officeDocument/2006/relationships/slideLayout" Target="../slideLayouts/slideLayout1535.xml"/><Relationship Id="rId487" Type="http://schemas.openxmlformats.org/officeDocument/2006/relationships/slideLayout" Target="../slideLayouts/slideLayout1577.xml"/><Relationship Id="rId291" Type="http://schemas.openxmlformats.org/officeDocument/2006/relationships/slideLayout" Target="../slideLayouts/slideLayout1381.xml"/><Relationship Id="rId305" Type="http://schemas.openxmlformats.org/officeDocument/2006/relationships/slideLayout" Target="../slideLayouts/slideLayout1395.xml"/><Relationship Id="rId347" Type="http://schemas.openxmlformats.org/officeDocument/2006/relationships/slideLayout" Target="../slideLayouts/slideLayout1437.xml"/><Relationship Id="rId512" Type="http://schemas.openxmlformats.org/officeDocument/2006/relationships/slideLayout" Target="../slideLayouts/slideLayout1602.xml"/><Relationship Id="rId44" Type="http://schemas.openxmlformats.org/officeDocument/2006/relationships/slideLayout" Target="../slideLayouts/slideLayout1134.xml"/><Relationship Id="rId86" Type="http://schemas.openxmlformats.org/officeDocument/2006/relationships/slideLayout" Target="../slideLayouts/slideLayout1176.xml"/><Relationship Id="rId151" Type="http://schemas.openxmlformats.org/officeDocument/2006/relationships/slideLayout" Target="../slideLayouts/slideLayout1241.xml"/><Relationship Id="rId389" Type="http://schemas.openxmlformats.org/officeDocument/2006/relationships/slideLayout" Target="../slideLayouts/slideLayout1479.xml"/><Relationship Id="rId193" Type="http://schemas.openxmlformats.org/officeDocument/2006/relationships/slideLayout" Target="../slideLayouts/slideLayout1283.xml"/><Relationship Id="rId207" Type="http://schemas.openxmlformats.org/officeDocument/2006/relationships/slideLayout" Target="../slideLayouts/slideLayout1297.xml"/><Relationship Id="rId249" Type="http://schemas.openxmlformats.org/officeDocument/2006/relationships/slideLayout" Target="../slideLayouts/slideLayout1339.xml"/><Relationship Id="rId414" Type="http://schemas.openxmlformats.org/officeDocument/2006/relationships/slideLayout" Target="../slideLayouts/slideLayout1504.xml"/><Relationship Id="rId456" Type="http://schemas.openxmlformats.org/officeDocument/2006/relationships/slideLayout" Target="../slideLayouts/slideLayout1546.xml"/><Relationship Id="rId498" Type="http://schemas.openxmlformats.org/officeDocument/2006/relationships/slideLayout" Target="../slideLayouts/slideLayout1588.xml"/><Relationship Id="rId13" Type="http://schemas.openxmlformats.org/officeDocument/2006/relationships/slideLayout" Target="../slideLayouts/slideLayout1103.xml"/><Relationship Id="rId109" Type="http://schemas.openxmlformats.org/officeDocument/2006/relationships/slideLayout" Target="../slideLayouts/slideLayout1199.xml"/><Relationship Id="rId260" Type="http://schemas.openxmlformats.org/officeDocument/2006/relationships/slideLayout" Target="../slideLayouts/slideLayout1350.xml"/><Relationship Id="rId316" Type="http://schemas.openxmlformats.org/officeDocument/2006/relationships/slideLayout" Target="../slideLayouts/slideLayout1406.xml"/><Relationship Id="rId523" Type="http://schemas.openxmlformats.org/officeDocument/2006/relationships/slideLayout" Target="../slideLayouts/slideLayout1613.xml"/><Relationship Id="rId55" Type="http://schemas.openxmlformats.org/officeDocument/2006/relationships/slideLayout" Target="../slideLayouts/slideLayout1145.xml"/><Relationship Id="rId97" Type="http://schemas.openxmlformats.org/officeDocument/2006/relationships/slideLayout" Target="../slideLayouts/slideLayout1187.xml"/><Relationship Id="rId120" Type="http://schemas.openxmlformats.org/officeDocument/2006/relationships/slideLayout" Target="../slideLayouts/slideLayout1210.xml"/><Relationship Id="rId358" Type="http://schemas.openxmlformats.org/officeDocument/2006/relationships/slideLayout" Target="../slideLayouts/slideLayout1448.xml"/><Relationship Id="rId162" Type="http://schemas.openxmlformats.org/officeDocument/2006/relationships/slideLayout" Target="../slideLayouts/slideLayout1252.xml"/><Relationship Id="rId218" Type="http://schemas.openxmlformats.org/officeDocument/2006/relationships/slideLayout" Target="../slideLayouts/slideLayout1308.xml"/><Relationship Id="rId425" Type="http://schemas.openxmlformats.org/officeDocument/2006/relationships/slideLayout" Target="../slideLayouts/slideLayout1515.xml"/><Relationship Id="rId467" Type="http://schemas.openxmlformats.org/officeDocument/2006/relationships/slideLayout" Target="../slideLayouts/slideLayout1557.xml"/><Relationship Id="rId271" Type="http://schemas.openxmlformats.org/officeDocument/2006/relationships/slideLayout" Target="../slideLayouts/slideLayout1361.xml"/><Relationship Id="rId24" Type="http://schemas.openxmlformats.org/officeDocument/2006/relationships/slideLayout" Target="../slideLayouts/slideLayout1114.xml"/><Relationship Id="rId66" Type="http://schemas.openxmlformats.org/officeDocument/2006/relationships/slideLayout" Target="../slideLayouts/slideLayout1156.xml"/><Relationship Id="rId131" Type="http://schemas.openxmlformats.org/officeDocument/2006/relationships/slideLayout" Target="../slideLayouts/slideLayout1221.xml"/><Relationship Id="rId327" Type="http://schemas.openxmlformats.org/officeDocument/2006/relationships/slideLayout" Target="../slideLayouts/slideLayout1417.xml"/><Relationship Id="rId369" Type="http://schemas.openxmlformats.org/officeDocument/2006/relationships/slideLayout" Target="../slideLayouts/slideLayout1459.xml"/><Relationship Id="rId534" Type="http://schemas.openxmlformats.org/officeDocument/2006/relationships/slideLayout" Target="../slideLayouts/slideLayout1624.xml"/><Relationship Id="rId173" Type="http://schemas.openxmlformats.org/officeDocument/2006/relationships/slideLayout" Target="../slideLayouts/slideLayout1263.xml"/><Relationship Id="rId229" Type="http://schemas.openxmlformats.org/officeDocument/2006/relationships/slideLayout" Target="../slideLayouts/slideLayout1319.xml"/><Relationship Id="rId380" Type="http://schemas.openxmlformats.org/officeDocument/2006/relationships/slideLayout" Target="../slideLayouts/slideLayout1470.xml"/><Relationship Id="rId436" Type="http://schemas.openxmlformats.org/officeDocument/2006/relationships/slideLayout" Target="../slideLayouts/slideLayout1526.xml"/><Relationship Id="rId240" Type="http://schemas.openxmlformats.org/officeDocument/2006/relationships/slideLayout" Target="../slideLayouts/slideLayout1330.xml"/><Relationship Id="rId478" Type="http://schemas.openxmlformats.org/officeDocument/2006/relationships/slideLayout" Target="../slideLayouts/slideLayout1568.xml"/><Relationship Id="rId35" Type="http://schemas.openxmlformats.org/officeDocument/2006/relationships/slideLayout" Target="../slideLayouts/slideLayout1125.xml"/><Relationship Id="rId77" Type="http://schemas.openxmlformats.org/officeDocument/2006/relationships/slideLayout" Target="../slideLayouts/slideLayout1167.xml"/><Relationship Id="rId100" Type="http://schemas.openxmlformats.org/officeDocument/2006/relationships/slideLayout" Target="../slideLayouts/slideLayout1190.xml"/><Relationship Id="rId282" Type="http://schemas.openxmlformats.org/officeDocument/2006/relationships/slideLayout" Target="../slideLayouts/slideLayout1372.xml"/><Relationship Id="rId338" Type="http://schemas.openxmlformats.org/officeDocument/2006/relationships/slideLayout" Target="../slideLayouts/slideLayout1428.xml"/><Relationship Id="rId503" Type="http://schemas.openxmlformats.org/officeDocument/2006/relationships/slideLayout" Target="../slideLayouts/slideLayout1593.xml"/><Relationship Id="rId545" Type="http://schemas.openxmlformats.org/officeDocument/2006/relationships/slideLayout" Target="../slideLayouts/slideLayout1635.xml"/><Relationship Id="rId8" Type="http://schemas.openxmlformats.org/officeDocument/2006/relationships/slideLayout" Target="../slideLayouts/slideLayout1098.xml"/><Relationship Id="rId142" Type="http://schemas.openxmlformats.org/officeDocument/2006/relationships/slideLayout" Target="../slideLayouts/slideLayout1232.xml"/><Relationship Id="rId184" Type="http://schemas.openxmlformats.org/officeDocument/2006/relationships/slideLayout" Target="../slideLayouts/slideLayout1274.xml"/><Relationship Id="rId391" Type="http://schemas.openxmlformats.org/officeDocument/2006/relationships/slideLayout" Target="../slideLayouts/slideLayout1481.xml"/><Relationship Id="rId405" Type="http://schemas.openxmlformats.org/officeDocument/2006/relationships/slideLayout" Target="../slideLayouts/slideLayout1495.xml"/><Relationship Id="rId447" Type="http://schemas.openxmlformats.org/officeDocument/2006/relationships/slideLayout" Target="../slideLayouts/slideLayout1537.xml"/><Relationship Id="rId251" Type="http://schemas.openxmlformats.org/officeDocument/2006/relationships/slideLayout" Target="../slideLayouts/slideLayout1341.xml"/><Relationship Id="rId489" Type="http://schemas.openxmlformats.org/officeDocument/2006/relationships/slideLayout" Target="../slideLayouts/slideLayout1579.xml"/><Relationship Id="rId46" Type="http://schemas.openxmlformats.org/officeDocument/2006/relationships/slideLayout" Target="../slideLayouts/slideLayout1136.xml"/><Relationship Id="rId293" Type="http://schemas.openxmlformats.org/officeDocument/2006/relationships/slideLayout" Target="../slideLayouts/slideLayout1383.xml"/><Relationship Id="rId307" Type="http://schemas.openxmlformats.org/officeDocument/2006/relationships/slideLayout" Target="../slideLayouts/slideLayout1397.xml"/><Relationship Id="rId349" Type="http://schemas.openxmlformats.org/officeDocument/2006/relationships/slideLayout" Target="../slideLayouts/slideLayout1439.xml"/><Relationship Id="rId514" Type="http://schemas.openxmlformats.org/officeDocument/2006/relationships/slideLayout" Target="../slideLayouts/slideLayout1604.xml"/></Relationships>
</file>

<file path=ppt/slideMasters/_rels/slideMaster4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752.xml"/><Relationship Id="rId671" Type="http://schemas.openxmlformats.org/officeDocument/2006/relationships/slideLayout" Target="../slideLayouts/slideLayout2306.xml"/><Relationship Id="rId769" Type="http://schemas.openxmlformats.org/officeDocument/2006/relationships/slideLayout" Target="../slideLayouts/slideLayout2404.xml"/><Relationship Id="rId21" Type="http://schemas.openxmlformats.org/officeDocument/2006/relationships/slideLayout" Target="../slideLayouts/slideLayout1656.xml"/><Relationship Id="rId324" Type="http://schemas.openxmlformats.org/officeDocument/2006/relationships/slideLayout" Target="../slideLayouts/slideLayout1959.xml"/><Relationship Id="rId531" Type="http://schemas.openxmlformats.org/officeDocument/2006/relationships/slideLayout" Target="../slideLayouts/slideLayout2166.xml"/><Relationship Id="rId629" Type="http://schemas.openxmlformats.org/officeDocument/2006/relationships/slideLayout" Target="../slideLayouts/slideLayout2264.xml"/><Relationship Id="rId170" Type="http://schemas.openxmlformats.org/officeDocument/2006/relationships/slideLayout" Target="../slideLayouts/slideLayout1805.xml"/><Relationship Id="rId268" Type="http://schemas.openxmlformats.org/officeDocument/2006/relationships/slideLayout" Target="../slideLayouts/slideLayout1903.xml"/><Relationship Id="rId475" Type="http://schemas.openxmlformats.org/officeDocument/2006/relationships/slideLayout" Target="../slideLayouts/slideLayout2110.xml"/><Relationship Id="rId682" Type="http://schemas.openxmlformats.org/officeDocument/2006/relationships/slideLayout" Target="../slideLayouts/slideLayout2317.xml"/><Relationship Id="rId32" Type="http://schemas.openxmlformats.org/officeDocument/2006/relationships/slideLayout" Target="../slideLayouts/slideLayout1667.xml"/><Relationship Id="rId128" Type="http://schemas.openxmlformats.org/officeDocument/2006/relationships/slideLayout" Target="../slideLayouts/slideLayout1763.xml"/><Relationship Id="rId335" Type="http://schemas.openxmlformats.org/officeDocument/2006/relationships/slideLayout" Target="../slideLayouts/slideLayout1970.xml"/><Relationship Id="rId542" Type="http://schemas.openxmlformats.org/officeDocument/2006/relationships/slideLayout" Target="../slideLayouts/slideLayout2177.xml"/><Relationship Id="rId181" Type="http://schemas.openxmlformats.org/officeDocument/2006/relationships/slideLayout" Target="../slideLayouts/slideLayout1816.xml"/><Relationship Id="rId402" Type="http://schemas.openxmlformats.org/officeDocument/2006/relationships/slideLayout" Target="../slideLayouts/slideLayout2037.xml"/><Relationship Id="rId279" Type="http://schemas.openxmlformats.org/officeDocument/2006/relationships/slideLayout" Target="../slideLayouts/slideLayout1914.xml"/><Relationship Id="rId486" Type="http://schemas.openxmlformats.org/officeDocument/2006/relationships/slideLayout" Target="../slideLayouts/slideLayout2121.xml"/><Relationship Id="rId693" Type="http://schemas.openxmlformats.org/officeDocument/2006/relationships/slideLayout" Target="../slideLayouts/slideLayout2328.xml"/><Relationship Id="rId707" Type="http://schemas.openxmlformats.org/officeDocument/2006/relationships/slideLayout" Target="../slideLayouts/slideLayout2342.xml"/><Relationship Id="rId43" Type="http://schemas.openxmlformats.org/officeDocument/2006/relationships/slideLayout" Target="../slideLayouts/slideLayout1678.xml"/><Relationship Id="rId139" Type="http://schemas.openxmlformats.org/officeDocument/2006/relationships/slideLayout" Target="../slideLayouts/slideLayout1774.xml"/><Relationship Id="rId346" Type="http://schemas.openxmlformats.org/officeDocument/2006/relationships/slideLayout" Target="../slideLayouts/slideLayout1981.xml"/><Relationship Id="rId553" Type="http://schemas.openxmlformats.org/officeDocument/2006/relationships/slideLayout" Target="../slideLayouts/slideLayout2188.xml"/><Relationship Id="rId760" Type="http://schemas.openxmlformats.org/officeDocument/2006/relationships/slideLayout" Target="../slideLayouts/slideLayout2395.xml"/><Relationship Id="rId192" Type="http://schemas.openxmlformats.org/officeDocument/2006/relationships/slideLayout" Target="../slideLayouts/slideLayout1827.xml"/><Relationship Id="rId206" Type="http://schemas.openxmlformats.org/officeDocument/2006/relationships/slideLayout" Target="../slideLayouts/slideLayout1841.xml"/><Relationship Id="rId413" Type="http://schemas.openxmlformats.org/officeDocument/2006/relationships/slideLayout" Target="../slideLayouts/slideLayout2048.xml"/><Relationship Id="rId497" Type="http://schemas.openxmlformats.org/officeDocument/2006/relationships/slideLayout" Target="../slideLayouts/slideLayout2132.xml"/><Relationship Id="rId620" Type="http://schemas.openxmlformats.org/officeDocument/2006/relationships/slideLayout" Target="../slideLayouts/slideLayout2255.xml"/><Relationship Id="rId718" Type="http://schemas.openxmlformats.org/officeDocument/2006/relationships/slideLayout" Target="../slideLayouts/slideLayout2353.xml"/><Relationship Id="rId12" Type="http://schemas.openxmlformats.org/officeDocument/2006/relationships/slideLayout" Target="../slideLayouts/slideLayout1647.xml"/><Relationship Id="rId108" Type="http://schemas.openxmlformats.org/officeDocument/2006/relationships/slideLayout" Target="../slideLayouts/slideLayout1743.xml"/><Relationship Id="rId315" Type="http://schemas.openxmlformats.org/officeDocument/2006/relationships/slideLayout" Target="../slideLayouts/slideLayout1950.xml"/><Relationship Id="rId357" Type="http://schemas.openxmlformats.org/officeDocument/2006/relationships/slideLayout" Target="../slideLayouts/slideLayout1992.xml"/><Relationship Id="rId522" Type="http://schemas.openxmlformats.org/officeDocument/2006/relationships/slideLayout" Target="../slideLayouts/slideLayout2157.xml"/><Relationship Id="rId54" Type="http://schemas.openxmlformats.org/officeDocument/2006/relationships/slideLayout" Target="../slideLayouts/slideLayout1689.xml"/><Relationship Id="rId96" Type="http://schemas.openxmlformats.org/officeDocument/2006/relationships/slideLayout" Target="../slideLayouts/slideLayout1731.xml"/><Relationship Id="rId161" Type="http://schemas.openxmlformats.org/officeDocument/2006/relationships/slideLayout" Target="../slideLayouts/slideLayout1796.xml"/><Relationship Id="rId217" Type="http://schemas.openxmlformats.org/officeDocument/2006/relationships/slideLayout" Target="../slideLayouts/slideLayout1852.xml"/><Relationship Id="rId399" Type="http://schemas.openxmlformats.org/officeDocument/2006/relationships/slideLayout" Target="../slideLayouts/slideLayout2034.xml"/><Relationship Id="rId564" Type="http://schemas.openxmlformats.org/officeDocument/2006/relationships/slideLayout" Target="../slideLayouts/slideLayout2199.xml"/><Relationship Id="rId771" Type="http://schemas.openxmlformats.org/officeDocument/2006/relationships/slideLayout" Target="../slideLayouts/slideLayout2406.xml"/><Relationship Id="rId259" Type="http://schemas.openxmlformats.org/officeDocument/2006/relationships/slideLayout" Target="../slideLayouts/slideLayout1894.xml"/><Relationship Id="rId424" Type="http://schemas.openxmlformats.org/officeDocument/2006/relationships/slideLayout" Target="../slideLayouts/slideLayout2059.xml"/><Relationship Id="rId466" Type="http://schemas.openxmlformats.org/officeDocument/2006/relationships/slideLayout" Target="../slideLayouts/slideLayout2101.xml"/><Relationship Id="rId631" Type="http://schemas.openxmlformats.org/officeDocument/2006/relationships/slideLayout" Target="../slideLayouts/slideLayout2266.xml"/><Relationship Id="rId673" Type="http://schemas.openxmlformats.org/officeDocument/2006/relationships/slideLayout" Target="../slideLayouts/slideLayout2308.xml"/><Relationship Id="rId729" Type="http://schemas.openxmlformats.org/officeDocument/2006/relationships/slideLayout" Target="../slideLayouts/slideLayout2364.xml"/><Relationship Id="rId23" Type="http://schemas.openxmlformats.org/officeDocument/2006/relationships/slideLayout" Target="../slideLayouts/slideLayout1658.xml"/><Relationship Id="rId119" Type="http://schemas.openxmlformats.org/officeDocument/2006/relationships/slideLayout" Target="../slideLayouts/slideLayout1754.xml"/><Relationship Id="rId270" Type="http://schemas.openxmlformats.org/officeDocument/2006/relationships/slideLayout" Target="../slideLayouts/slideLayout1905.xml"/><Relationship Id="rId326" Type="http://schemas.openxmlformats.org/officeDocument/2006/relationships/slideLayout" Target="../slideLayouts/slideLayout1961.xml"/><Relationship Id="rId533" Type="http://schemas.openxmlformats.org/officeDocument/2006/relationships/slideLayout" Target="../slideLayouts/slideLayout2168.xml"/><Relationship Id="rId65" Type="http://schemas.openxmlformats.org/officeDocument/2006/relationships/slideLayout" Target="../slideLayouts/slideLayout1700.xml"/><Relationship Id="rId130" Type="http://schemas.openxmlformats.org/officeDocument/2006/relationships/slideLayout" Target="../slideLayouts/slideLayout1765.xml"/><Relationship Id="rId368" Type="http://schemas.openxmlformats.org/officeDocument/2006/relationships/slideLayout" Target="../slideLayouts/slideLayout2003.xml"/><Relationship Id="rId575" Type="http://schemas.openxmlformats.org/officeDocument/2006/relationships/slideLayout" Target="../slideLayouts/slideLayout2210.xml"/><Relationship Id="rId740" Type="http://schemas.openxmlformats.org/officeDocument/2006/relationships/slideLayout" Target="../slideLayouts/slideLayout2375.xml"/><Relationship Id="rId782" Type="http://schemas.openxmlformats.org/officeDocument/2006/relationships/slideLayout" Target="../slideLayouts/slideLayout2417.xml"/><Relationship Id="rId172" Type="http://schemas.openxmlformats.org/officeDocument/2006/relationships/slideLayout" Target="../slideLayouts/slideLayout1807.xml"/><Relationship Id="rId228" Type="http://schemas.openxmlformats.org/officeDocument/2006/relationships/slideLayout" Target="../slideLayouts/slideLayout1863.xml"/><Relationship Id="rId435" Type="http://schemas.openxmlformats.org/officeDocument/2006/relationships/slideLayout" Target="../slideLayouts/slideLayout2070.xml"/><Relationship Id="rId477" Type="http://schemas.openxmlformats.org/officeDocument/2006/relationships/slideLayout" Target="../slideLayouts/slideLayout2112.xml"/><Relationship Id="rId600" Type="http://schemas.openxmlformats.org/officeDocument/2006/relationships/slideLayout" Target="../slideLayouts/slideLayout2235.xml"/><Relationship Id="rId642" Type="http://schemas.openxmlformats.org/officeDocument/2006/relationships/slideLayout" Target="../slideLayouts/slideLayout2277.xml"/><Relationship Id="rId684" Type="http://schemas.openxmlformats.org/officeDocument/2006/relationships/slideLayout" Target="../slideLayouts/slideLayout2319.xml"/><Relationship Id="rId281" Type="http://schemas.openxmlformats.org/officeDocument/2006/relationships/slideLayout" Target="../slideLayouts/slideLayout1916.xml"/><Relationship Id="rId337" Type="http://schemas.openxmlformats.org/officeDocument/2006/relationships/slideLayout" Target="../slideLayouts/slideLayout1972.xml"/><Relationship Id="rId502" Type="http://schemas.openxmlformats.org/officeDocument/2006/relationships/slideLayout" Target="../slideLayouts/slideLayout2137.xml"/><Relationship Id="rId34" Type="http://schemas.openxmlformats.org/officeDocument/2006/relationships/slideLayout" Target="../slideLayouts/slideLayout1669.xml"/><Relationship Id="rId76" Type="http://schemas.openxmlformats.org/officeDocument/2006/relationships/slideLayout" Target="../slideLayouts/slideLayout1711.xml"/><Relationship Id="rId141" Type="http://schemas.openxmlformats.org/officeDocument/2006/relationships/slideLayout" Target="../slideLayouts/slideLayout1776.xml"/><Relationship Id="rId379" Type="http://schemas.openxmlformats.org/officeDocument/2006/relationships/slideLayout" Target="../slideLayouts/slideLayout2014.xml"/><Relationship Id="rId544" Type="http://schemas.openxmlformats.org/officeDocument/2006/relationships/slideLayout" Target="../slideLayouts/slideLayout2179.xml"/><Relationship Id="rId586" Type="http://schemas.openxmlformats.org/officeDocument/2006/relationships/slideLayout" Target="../slideLayouts/slideLayout2221.xml"/><Relationship Id="rId751" Type="http://schemas.openxmlformats.org/officeDocument/2006/relationships/slideLayout" Target="../slideLayouts/slideLayout2386.xml"/><Relationship Id="rId793" Type="http://schemas.openxmlformats.org/officeDocument/2006/relationships/slideLayout" Target="../slideLayouts/slideLayout2428.xml"/><Relationship Id="rId807" Type="http://schemas.openxmlformats.org/officeDocument/2006/relationships/slideLayout" Target="../slideLayouts/slideLayout2442.xml"/><Relationship Id="rId7" Type="http://schemas.openxmlformats.org/officeDocument/2006/relationships/slideLayout" Target="../slideLayouts/slideLayout1642.xml"/><Relationship Id="rId183" Type="http://schemas.openxmlformats.org/officeDocument/2006/relationships/slideLayout" Target="../slideLayouts/slideLayout1818.xml"/><Relationship Id="rId239" Type="http://schemas.openxmlformats.org/officeDocument/2006/relationships/slideLayout" Target="../slideLayouts/slideLayout1874.xml"/><Relationship Id="rId390" Type="http://schemas.openxmlformats.org/officeDocument/2006/relationships/slideLayout" Target="../slideLayouts/slideLayout2025.xml"/><Relationship Id="rId404" Type="http://schemas.openxmlformats.org/officeDocument/2006/relationships/slideLayout" Target="../slideLayouts/slideLayout2039.xml"/><Relationship Id="rId446" Type="http://schemas.openxmlformats.org/officeDocument/2006/relationships/slideLayout" Target="../slideLayouts/slideLayout2081.xml"/><Relationship Id="rId611" Type="http://schemas.openxmlformats.org/officeDocument/2006/relationships/slideLayout" Target="../slideLayouts/slideLayout2246.xml"/><Relationship Id="rId653" Type="http://schemas.openxmlformats.org/officeDocument/2006/relationships/slideLayout" Target="../slideLayouts/slideLayout2288.xml"/><Relationship Id="rId250" Type="http://schemas.openxmlformats.org/officeDocument/2006/relationships/slideLayout" Target="../slideLayouts/slideLayout1885.xml"/><Relationship Id="rId292" Type="http://schemas.openxmlformats.org/officeDocument/2006/relationships/slideLayout" Target="../slideLayouts/slideLayout1927.xml"/><Relationship Id="rId306" Type="http://schemas.openxmlformats.org/officeDocument/2006/relationships/slideLayout" Target="../slideLayouts/slideLayout1941.xml"/><Relationship Id="rId488" Type="http://schemas.openxmlformats.org/officeDocument/2006/relationships/slideLayout" Target="../slideLayouts/slideLayout2123.xml"/><Relationship Id="rId695" Type="http://schemas.openxmlformats.org/officeDocument/2006/relationships/slideLayout" Target="../slideLayouts/slideLayout2330.xml"/><Relationship Id="rId709" Type="http://schemas.openxmlformats.org/officeDocument/2006/relationships/slideLayout" Target="../slideLayouts/slideLayout2344.xml"/><Relationship Id="rId45" Type="http://schemas.openxmlformats.org/officeDocument/2006/relationships/slideLayout" Target="../slideLayouts/slideLayout1680.xml"/><Relationship Id="rId87" Type="http://schemas.openxmlformats.org/officeDocument/2006/relationships/slideLayout" Target="../slideLayouts/slideLayout1722.xml"/><Relationship Id="rId110" Type="http://schemas.openxmlformats.org/officeDocument/2006/relationships/slideLayout" Target="../slideLayouts/slideLayout1745.xml"/><Relationship Id="rId348" Type="http://schemas.openxmlformats.org/officeDocument/2006/relationships/slideLayout" Target="../slideLayouts/slideLayout1983.xml"/><Relationship Id="rId513" Type="http://schemas.openxmlformats.org/officeDocument/2006/relationships/slideLayout" Target="../slideLayouts/slideLayout2148.xml"/><Relationship Id="rId555" Type="http://schemas.openxmlformats.org/officeDocument/2006/relationships/slideLayout" Target="../slideLayouts/slideLayout2190.xml"/><Relationship Id="rId597" Type="http://schemas.openxmlformats.org/officeDocument/2006/relationships/slideLayout" Target="../slideLayouts/slideLayout2232.xml"/><Relationship Id="rId720" Type="http://schemas.openxmlformats.org/officeDocument/2006/relationships/slideLayout" Target="../slideLayouts/slideLayout2355.xml"/><Relationship Id="rId762" Type="http://schemas.openxmlformats.org/officeDocument/2006/relationships/slideLayout" Target="../slideLayouts/slideLayout2397.xml"/><Relationship Id="rId818" Type="http://schemas.openxmlformats.org/officeDocument/2006/relationships/slideLayout" Target="../slideLayouts/slideLayout2453.xml"/><Relationship Id="rId152" Type="http://schemas.openxmlformats.org/officeDocument/2006/relationships/slideLayout" Target="../slideLayouts/slideLayout1787.xml"/><Relationship Id="rId194" Type="http://schemas.openxmlformats.org/officeDocument/2006/relationships/slideLayout" Target="../slideLayouts/slideLayout1829.xml"/><Relationship Id="rId208" Type="http://schemas.openxmlformats.org/officeDocument/2006/relationships/slideLayout" Target="../slideLayouts/slideLayout1843.xml"/><Relationship Id="rId415" Type="http://schemas.openxmlformats.org/officeDocument/2006/relationships/slideLayout" Target="../slideLayouts/slideLayout2050.xml"/><Relationship Id="rId457" Type="http://schemas.openxmlformats.org/officeDocument/2006/relationships/slideLayout" Target="../slideLayouts/slideLayout2092.xml"/><Relationship Id="rId622" Type="http://schemas.openxmlformats.org/officeDocument/2006/relationships/slideLayout" Target="../slideLayouts/slideLayout2257.xml"/><Relationship Id="rId261" Type="http://schemas.openxmlformats.org/officeDocument/2006/relationships/slideLayout" Target="../slideLayouts/slideLayout1896.xml"/><Relationship Id="rId499" Type="http://schemas.openxmlformats.org/officeDocument/2006/relationships/slideLayout" Target="../slideLayouts/slideLayout2134.xml"/><Relationship Id="rId664" Type="http://schemas.openxmlformats.org/officeDocument/2006/relationships/slideLayout" Target="../slideLayouts/slideLayout2299.xml"/><Relationship Id="rId14" Type="http://schemas.openxmlformats.org/officeDocument/2006/relationships/slideLayout" Target="../slideLayouts/slideLayout1649.xml"/><Relationship Id="rId56" Type="http://schemas.openxmlformats.org/officeDocument/2006/relationships/slideLayout" Target="../slideLayouts/slideLayout1691.xml"/><Relationship Id="rId317" Type="http://schemas.openxmlformats.org/officeDocument/2006/relationships/slideLayout" Target="../slideLayouts/slideLayout1952.xml"/><Relationship Id="rId359" Type="http://schemas.openxmlformats.org/officeDocument/2006/relationships/slideLayout" Target="../slideLayouts/slideLayout1994.xml"/><Relationship Id="rId524" Type="http://schemas.openxmlformats.org/officeDocument/2006/relationships/slideLayout" Target="../slideLayouts/slideLayout2159.xml"/><Relationship Id="rId566" Type="http://schemas.openxmlformats.org/officeDocument/2006/relationships/slideLayout" Target="../slideLayouts/slideLayout2201.xml"/><Relationship Id="rId731" Type="http://schemas.openxmlformats.org/officeDocument/2006/relationships/slideLayout" Target="../slideLayouts/slideLayout2366.xml"/><Relationship Id="rId773" Type="http://schemas.openxmlformats.org/officeDocument/2006/relationships/slideLayout" Target="../slideLayouts/slideLayout2408.xml"/><Relationship Id="rId98" Type="http://schemas.openxmlformats.org/officeDocument/2006/relationships/slideLayout" Target="../slideLayouts/slideLayout1733.xml"/><Relationship Id="rId121" Type="http://schemas.openxmlformats.org/officeDocument/2006/relationships/slideLayout" Target="../slideLayouts/slideLayout1756.xml"/><Relationship Id="rId163" Type="http://schemas.openxmlformats.org/officeDocument/2006/relationships/slideLayout" Target="../slideLayouts/slideLayout1798.xml"/><Relationship Id="rId219" Type="http://schemas.openxmlformats.org/officeDocument/2006/relationships/slideLayout" Target="../slideLayouts/slideLayout1854.xml"/><Relationship Id="rId370" Type="http://schemas.openxmlformats.org/officeDocument/2006/relationships/slideLayout" Target="../slideLayouts/slideLayout2005.xml"/><Relationship Id="rId426" Type="http://schemas.openxmlformats.org/officeDocument/2006/relationships/slideLayout" Target="../slideLayouts/slideLayout2061.xml"/><Relationship Id="rId633" Type="http://schemas.openxmlformats.org/officeDocument/2006/relationships/slideLayout" Target="../slideLayouts/slideLayout2268.xml"/><Relationship Id="rId230" Type="http://schemas.openxmlformats.org/officeDocument/2006/relationships/slideLayout" Target="../slideLayouts/slideLayout1865.xml"/><Relationship Id="rId468" Type="http://schemas.openxmlformats.org/officeDocument/2006/relationships/slideLayout" Target="../slideLayouts/slideLayout2103.xml"/><Relationship Id="rId675" Type="http://schemas.openxmlformats.org/officeDocument/2006/relationships/slideLayout" Target="../slideLayouts/slideLayout2310.xml"/><Relationship Id="rId25" Type="http://schemas.openxmlformats.org/officeDocument/2006/relationships/slideLayout" Target="../slideLayouts/slideLayout1660.xml"/><Relationship Id="rId67" Type="http://schemas.openxmlformats.org/officeDocument/2006/relationships/slideLayout" Target="../slideLayouts/slideLayout1702.xml"/><Relationship Id="rId272" Type="http://schemas.openxmlformats.org/officeDocument/2006/relationships/slideLayout" Target="../slideLayouts/slideLayout1907.xml"/><Relationship Id="rId328" Type="http://schemas.openxmlformats.org/officeDocument/2006/relationships/slideLayout" Target="../slideLayouts/slideLayout1963.xml"/><Relationship Id="rId535" Type="http://schemas.openxmlformats.org/officeDocument/2006/relationships/slideLayout" Target="../slideLayouts/slideLayout2170.xml"/><Relationship Id="rId577" Type="http://schemas.openxmlformats.org/officeDocument/2006/relationships/slideLayout" Target="../slideLayouts/slideLayout2212.xml"/><Relationship Id="rId700" Type="http://schemas.openxmlformats.org/officeDocument/2006/relationships/slideLayout" Target="../slideLayouts/slideLayout2335.xml"/><Relationship Id="rId742" Type="http://schemas.openxmlformats.org/officeDocument/2006/relationships/slideLayout" Target="../slideLayouts/slideLayout2377.xml"/><Relationship Id="rId132" Type="http://schemas.openxmlformats.org/officeDocument/2006/relationships/slideLayout" Target="../slideLayouts/slideLayout1767.xml"/><Relationship Id="rId174" Type="http://schemas.openxmlformats.org/officeDocument/2006/relationships/slideLayout" Target="../slideLayouts/slideLayout1809.xml"/><Relationship Id="rId381" Type="http://schemas.openxmlformats.org/officeDocument/2006/relationships/slideLayout" Target="../slideLayouts/slideLayout2016.xml"/><Relationship Id="rId602" Type="http://schemas.openxmlformats.org/officeDocument/2006/relationships/slideLayout" Target="../slideLayouts/slideLayout2237.xml"/><Relationship Id="rId784" Type="http://schemas.openxmlformats.org/officeDocument/2006/relationships/slideLayout" Target="../slideLayouts/slideLayout2419.xml"/><Relationship Id="rId241" Type="http://schemas.openxmlformats.org/officeDocument/2006/relationships/slideLayout" Target="../slideLayouts/slideLayout1876.xml"/><Relationship Id="rId437" Type="http://schemas.openxmlformats.org/officeDocument/2006/relationships/slideLayout" Target="../slideLayouts/slideLayout2072.xml"/><Relationship Id="rId479" Type="http://schemas.openxmlformats.org/officeDocument/2006/relationships/slideLayout" Target="../slideLayouts/slideLayout2114.xml"/><Relationship Id="rId644" Type="http://schemas.openxmlformats.org/officeDocument/2006/relationships/slideLayout" Target="../slideLayouts/slideLayout2279.xml"/><Relationship Id="rId686" Type="http://schemas.openxmlformats.org/officeDocument/2006/relationships/slideLayout" Target="../slideLayouts/slideLayout2321.xml"/><Relationship Id="rId36" Type="http://schemas.openxmlformats.org/officeDocument/2006/relationships/slideLayout" Target="../slideLayouts/slideLayout1671.xml"/><Relationship Id="rId283" Type="http://schemas.openxmlformats.org/officeDocument/2006/relationships/slideLayout" Target="../slideLayouts/slideLayout1918.xml"/><Relationship Id="rId339" Type="http://schemas.openxmlformats.org/officeDocument/2006/relationships/slideLayout" Target="../slideLayouts/slideLayout1974.xml"/><Relationship Id="rId490" Type="http://schemas.openxmlformats.org/officeDocument/2006/relationships/slideLayout" Target="../slideLayouts/slideLayout2125.xml"/><Relationship Id="rId504" Type="http://schemas.openxmlformats.org/officeDocument/2006/relationships/slideLayout" Target="../slideLayouts/slideLayout2139.xml"/><Relationship Id="rId546" Type="http://schemas.openxmlformats.org/officeDocument/2006/relationships/slideLayout" Target="../slideLayouts/slideLayout2181.xml"/><Relationship Id="rId711" Type="http://schemas.openxmlformats.org/officeDocument/2006/relationships/slideLayout" Target="../slideLayouts/slideLayout2346.xml"/><Relationship Id="rId753" Type="http://schemas.openxmlformats.org/officeDocument/2006/relationships/slideLayout" Target="../slideLayouts/slideLayout2388.xml"/><Relationship Id="rId78" Type="http://schemas.openxmlformats.org/officeDocument/2006/relationships/slideLayout" Target="../slideLayouts/slideLayout1713.xml"/><Relationship Id="rId101" Type="http://schemas.openxmlformats.org/officeDocument/2006/relationships/slideLayout" Target="../slideLayouts/slideLayout1736.xml"/><Relationship Id="rId143" Type="http://schemas.openxmlformats.org/officeDocument/2006/relationships/slideLayout" Target="../slideLayouts/slideLayout1778.xml"/><Relationship Id="rId185" Type="http://schemas.openxmlformats.org/officeDocument/2006/relationships/slideLayout" Target="../slideLayouts/slideLayout1820.xml"/><Relationship Id="rId350" Type="http://schemas.openxmlformats.org/officeDocument/2006/relationships/slideLayout" Target="../slideLayouts/slideLayout1985.xml"/><Relationship Id="rId406" Type="http://schemas.openxmlformats.org/officeDocument/2006/relationships/slideLayout" Target="../slideLayouts/slideLayout2041.xml"/><Relationship Id="rId588" Type="http://schemas.openxmlformats.org/officeDocument/2006/relationships/slideLayout" Target="../slideLayouts/slideLayout2223.xml"/><Relationship Id="rId795" Type="http://schemas.openxmlformats.org/officeDocument/2006/relationships/slideLayout" Target="../slideLayouts/slideLayout2430.xml"/><Relationship Id="rId809" Type="http://schemas.openxmlformats.org/officeDocument/2006/relationships/slideLayout" Target="../slideLayouts/slideLayout2444.xml"/><Relationship Id="rId9" Type="http://schemas.openxmlformats.org/officeDocument/2006/relationships/slideLayout" Target="../slideLayouts/slideLayout1644.xml"/><Relationship Id="rId210" Type="http://schemas.openxmlformats.org/officeDocument/2006/relationships/slideLayout" Target="../slideLayouts/slideLayout1845.xml"/><Relationship Id="rId392" Type="http://schemas.openxmlformats.org/officeDocument/2006/relationships/slideLayout" Target="../slideLayouts/slideLayout2027.xml"/><Relationship Id="rId448" Type="http://schemas.openxmlformats.org/officeDocument/2006/relationships/slideLayout" Target="../slideLayouts/slideLayout2083.xml"/><Relationship Id="rId613" Type="http://schemas.openxmlformats.org/officeDocument/2006/relationships/slideLayout" Target="../slideLayouts/slideLayout2248.xml"/><Relationship Id="rId655" Type="http://schemas.openxmlformats.org/officeDocument/2006/relationships/slideLayout" Target="../slideLayouts/slideLayout2290.xml"/><Relationship Id="rId697" Type="http://schemas.openxmlformats.org/officeDocument/2006/relationships/slideLayout" Target="../slideLayouts/slideLayout2332.xml"/><Relationship Id="rId820" Type="http://schemas.openxmlformats.org/officeDocument/2006/relationships/slideLayout" Target="../slideLayouts/slideLayout2455.xml"/><Relationship Id="rId252" Type="http://schemas.openxmlformats.org/officeDocument/2006/relationships/slideLayout" Target="../slideLayouts/slideLayout1887.xml"/><Relationship Id="rId294" Type="http://schemas.openxmlformats.org/officeDocument/2006/relationships/slideLayout" Target="../slideLayouts/slideLayout1929.xml"/><Relationship Id="rId308" Type="http://schemas.openxmlformats.org/officeDocument/2006/relationships/slideLayout" Target="../slideLayouts/slideLayout1943.xml"/><Relationship Id="rId515" Type="http://schemas.openxmlformats.org/officeDocument/2006/relationships/slideLayout" Target="../slideLayouts/slideLayout2150.xml"/><Relationship Id="rId722" Type="http://schemas.openxmlformats.org/officeDocument/2006/relationships/slideLayout" Target="../slideLayouts/slideLayout2357.xml"/><Relationship Id="rId47" Type="http://schemas.openxmlformats.org/officeDocument/2006/relationships/slideLayout" Target="../slideLayouts/slideLayout1682.xml"/><Relationship Id="rId89" Type="http://schemas.openxmlformats.org/officeDocument/2006/relationships/slideLayout" Target="../slideLayouts/slideLayout1724.xml"/><Relationship Id="rId112" Type="http://schemas.openxmlformats.org/officeDocument/2006/relationships/slideLayout" Target="../slideLayouts/slideLayout1747.xml"/><Relationship Id="rId154" Type="http://schemas.openxmlformats.org/officeDocument/2006/relationships/slideLayout" Target="../slideLayouts/slideLayout1789.xml"/><Relationship Id="rId361" Type="http://schemas.openxmlformats.org/officeDocument/2006/relationships/slideLayout" Target="../slideLayouts/slideLayout1996.xml"/><Relationship Id="rId557" Type="http://schemas.openxmlformats.org/officeDocument/2006/relationships/slideLayout" Target="../slideLayouts/slideLayout2192.xml"/><Relationship Id="rId599" Type="http://schemas.openxmlformats.org/officeDocument/2006/relationships/slideLayout" Target="../slideLayouts/slideLayout2234.xml"/><Relationship Id="rId764" Type="http://schemas.openxmlformats.org/officeDocument/2006/relationships/slideLayout" Target="../slideLayouts/slideLayout2399.xml"/><Relationship Id="rId196" Type="http://schemas.openxmlformats.org/officeDocument/2006/relationships/slideLayout" Target="../slideLayouts/slideLayout1831.xml"/><Relationship Id="rId417" Type="http://schemas.openxmlformats.org/officeDocument/2006/relationships/slideLayout" Target="../slideLayouts/slideLayout2052.xml"/><Relationship Id="rId459" Type="http://schemas.openxmlformats.org/officeDocument/2006/relationships/slideLayout" Target="../slideLayouts/slideLayout2094.xml"/><Relationship Id="rId624" Type="http://schemas.openxmlformats.org/officeDocument/2006/relationships/slideLayout" Target="../slideLayouts/slideLayout2259.xml"/><Relationship Id="rId666" Type="http://schemas.openxmlformats.org/officeDocument/2006/relationships/slideLayout" Target="../slideLayouts/slideLayout2301.xml"/><Relationship Id="rId16" Type="http://schemas.openxmlformats.org/officeDocument/2006/relationships/slideLayout" Target="../slideLayouts/slideLayout1651.xml"/><Relationship Id="rId221" Type="http://schemas.openxmlformats.org/officeDocument/2006/relationships/slideLayout" Target="../slideLayouts/slideLayout1856.xml"/><Relationship Id="rId263" Type="http://schemas.openxmlformats.org/officeDocument/2006/relationships/slideLayout" Target="../slideLayouts/slideLayout1898.xml"/><Relationship Id="rId319" Type="http://schemas.openxmlformats.org/officeDocument/2006/relationships/slideLayout" Target="../slideLayouts/slideLayout1954.xml"/><Relationship Id="rId470" Type="http://schemas.openxmlformats.org/officeDocument/2006/relationships/slideLayout" Target="../slideLayouts/slideLayout2105.xml"/><Relationship Id="rId526" Type="http://schemas.openxmlformats.org/officeDocument/2006/relationships/slideLayout" Target="../slideLayouts/slideLayout2161.xml"/><Relationship Id="rId58" Type="http://schemas.openxmlformats.org/officeDocument/2006/relationships/slideLayout" Target="../slideLayouts/slideLayout1693.xml"/><Relationship Id="rId123" Type="http://schemas.openxmlformats.org/officeDocument/2006/relationships/slideLayout" Target="../slideLayouts/slideLayout1758.xml"/><Relationship Id="rId330" Type="http://schemas.openxmlformats.org/officeDocument/2006/relationships/slideLayout" Target="../slideLayouts/slideLayout1965.xml"/><Relationship Id="rId568" Type="http://schemas.openxmlformats.org/officeDocument/2006/relationships/slideLayout" Target="../slideLayouts/slideLayout2203.xml"/><Relationship Id="rId733" Type="http://schemas.openxmlformats.org/officeDocument/2006/relationships/slideLayout" Target="../slideLayouts/slideLayout2368.xml"/><Relationship Id="rId775" Type="http://schemas.openxmlformats.org/officeDocument/2006/relationships/slideLayout" Target="../slideLayouts/slideLayout2410.xml"/><Relationship Id="rId165" Type="http://schemas.openxmlformats.org/officeDocument/2006/relationships/slideLayout" Target="../slideLayouts/slideLayout1800.xml"/><Relationship Id="rId372" Type="http://schemas.openxmlformats.org/officeDocument/2006/relationships/slideLayout" Target="../slideLayouts/slideLayout2007.xml"/><Relationship Id="rId428" Type="http://schemas.openxmlformats.org/officeDocument/2006/relationships/slideLayout" Target="../slideLayouts/slideLayout2063.xml"/><Relationship Id="rId635" Type="http://schemas.openxmlformats.org/officeDocument/2006/relationships/slideLayout" Target="../slideLayouts/slideLayout2270.xml"/><Relationship Id="rId677" Type="http://schemas.openxmlformats.org/officeDocument/2006/relationships/slideLayout" Target="../slideLayouts/slideLayout2312.xml"/><Relationship Id="rId800" Type="http://schemas.openxmlformats.org/officeDocument/2006/relationships/slideLayout" Target="../slideLayouts/slideLayout2435.xml"/><Relationship Id="rId232" Type="http://schemas.openxmlformats.org/officeDocument/2006/relationships/slideLayout" Target="../slideLayouts/slideLayout1867.xml"/><Relationship Id="rId274" Type="http://schemas.openxmlformats.org/officeDocument/2006/relationships/slideLayout" Target="../slideLayouts/slideLayout1909.xml"/><Relationship Id="rId481" Type="http://schemas.openxmlformats.org/officeDocument/2006/relationships/slideLayout" Target="../slideLayouts/slideLayout2116.xml"/><Relationship Id="rId702" Type="http://schemas.openxmlformats.org/officeDocument/2006/relationships/slideLayout" Target="../slideLayouts/slideLayout2337.xml"/><Relationship Id="rId27" Type="http://schemas.openxmlformats.org/officeDocument/2006/relationships/slideLayout" Target="../slideLayouts/slideLayout1662.xml"/><Relationship Id="rId69" Type="http://schemas.openxmlformats.org/officeDocument/2006/relationships/slideLayout" Target="../slideLayouts/slideLayout1704.xml"/><Relationship Id="rId134" Type="http://schemas.openxmlformats.org/officeDocument/2006/relationships/slideLayout" Target="../slideLayouts/slideLayout1769.xml"/><Relationship Id="rId537" Type="http://schemas.openxmlformats.org/officeDocument/2006/relationships/slideLayout" Target="../slideLayouts/slideLayout2172.xml"/><Relationship Id="rId579" Type="http://schemas.openxmlformats.org/officeDocument/2006/relationships/slideLayout" Target="../slideLayouts/slideLayout2214.xml"/><Relationship Id="rId744" Type="http://schemas.openxmlformats.org/officeDocument/2006/relationships/slideLayout" Target="../slideLayouts/slideLayout2379.xml"/><Relationship Id="rId786" Type="http://schemas.openxmlformats.org/officeDocument/2006/relationships/slideLayout" Target="../slideLayouts/slideLayout2421.xml"/><Relationship Id="rId80" Type="http://schemas.openxmlformats.org/officeDocument/2006/relationships/slideLayout" Target="../slideLayouts/slideLayout1715.xml"/><Relationship Id="rId176" Type="http://schemas.openxmlformats.org/officeDocument/2006/relationships/slideLayout" Target="../slideLayouts/slideLayout1811.xml"/><Relationship Id="rId341" Type="http://schemas.openxmlformats.org/officeDocument/2006/relationships/slideLayout" Target="../slideLayouts/slideLayout1976.xml"/><Relationship Id="rId383" Type="http://schemas.openxmlformats.org/officeDocument/2006/relationships/slideLayout" Target="../slideLayouts/slideLayout2018.xml"/><Relationship Id="rId439" Type="http://schemas.openxmlformats.org/officeDocument/2006/relationships/slideLayout" Target="../slideLayouts/slideLayout2074.xml"/><Relationship Id="rId590" Type="http://schemas.openxmlformats.org/officeDocument/2006/relationships/slideLayout" Target="../slideLayouts/slideLayout2225.xml"/><Relationship Id="rId604" Type="http://schemas.openxmlformats.org/officeDocument/2006/relationships/slideLayout" Target="../slideLayouts/slideLayout2239.xml"/><Relationship Id="rId646" Type="http://schemas.openxmlformats.org/officeDocument/2006/relationships/slideLayout" Target="../slideLayouts/slideLayout2281.xml"/><Relationship Id="rId811" Type="http://schemas.openxmlformats.org/officeDocument/2006/relationships/slideLayout" Target="../slideLayouts/slideLayout2446.xml"/><Relationship Id="rId201" Type="http://schemas.openxmlformats.org/officeDocument/2006/relationships/slideLayout" Target="../slideLayouts/slideLayout1836.xml"/><Relationship Id="rId243" Type="http://schemas.openxmlformats.org/officeDocument/2006/relationships/slideLayout" Target="../slideLayouts/slideLayout1878.xml"/><Relationship Id="rId285" Type="http://schemas.openxmlformats.org/officeDocument/2006/relationships/slideLayout" Target="../slideLayouts/slideLayout1920.xml"/><Relationship Id="rId450" Type="http://schemas.openxmlformats.org/officeDocument/2006/relationships/slideLayout" Target="../slideLayouts/slideLayout2085.xml"/><Relationship Id="rId506" Type="http://schemas.openxmlformats.org/officeDocument/2006/relationships/slideLayout" Target="../slideLayouts/slideLayout2141.xml"/><Relationship Id="rId688" Type="http://schemas.openxmlformats.org/officeDocument/2006/relationships/slideLayout" Target="../slideLayouts/slideLayout2323.xml"/><Relationship Id="rId38" Type="http://schemas.openxmlformats.org/officeDocument/2006/relationships/slideLayout" Target="../slideLayouts/slideLayout1673.xml"/><Relationship Id="rId103" Type="http://schemas.openxmlformats.org/officeDocument/2006/relationships/slideLayout" Target="../slideLayouts/slideLayout1738.xml"/><Relationship Id="rId310" Type="http://schemas.openxmlformats.org/officeDocument/2006/relationships/slideLayout" Target="../slideLayouts/slideLayout1945.xml"/><Relationship Id="rId492" Type="http://schemas.openxmlformats.org/officeDocument/2006/relationships/slideLayout" Target="../slideLayouts/slideLayout2127.xml"/><Relationship Id="rId548" Type="http://schemas.openxmlformats.org/officeDocument/2006/relationships/slideLayout" Target="../slideLayouts/slideLayout2183.xml"/><Relationship Id="rId713" Type="http://schemas.openxmlformats.org/officeDocument/2006/relationships/slideLayout" Target="../slideLayouts/slideLayout2348.xml"/><Relationship Id="rId755" Type="http://schemas.openxmlformats.org/officeDocument/2006/relationships/slideLayout" Target="../slideLayouts/slideLayout2390.xml"/><Relationship Id="rId797" Type="http://schemas.openxmlformats.org/officeDocument/2006/relationships/slideLayout" Target="../slideLayouts/slideLayout2432.xml"/><Relationship Id="rId91" Type="http://schemas.openxmlformats.org/officeDocument/2006/relationships/slideLayout" Target="../slideLayouts/slideLayout1726.xml"/><Relationship Id="rId145" Type="http://schemas.openxmlformats.org/officeDocument/2006/relationships/slideLayout" Target="../slideLayouts/slideLayout1780.xml"/><Relationship Id="rId187" Type="http://schemas.openxmlformats.org/officeDocument/2006/relationships/slideLayout" Target="../slideLayouts/slideLayout1822.xml"/><Relationship Id="rId352" Type="http://schemas.openxmlformats.org/officeDocument/2006/relationships/slideLayout" Target="../slideLayouts/slideLayout1987.xml"/><Relationship Id="rId394" Type="http://schemas.openxmlformats.org/officeDocument/2006/relationships/slideLayout" Target="../slideLayouts/slideLayout2029.xml"/><Relationship Id="rId408" Type="http://schemas.openxmlformats.org/officeDocument/2006/relationships/slideLayout" Target="../slideLayouts/slideLayout2043.xml"/><Relationship Id="rId615" Type="http://schemas.openxmlformats.org/officeDocument/2006/relationships/slideLayout" Target="../slideLayouts/slideLayout2250.xml"/><Relationship Id="rId822" Type="http://schemas.openxmlformats.org/officeDocument/2006/relationships/slideLayout" Target="../slideLayouts/slideLayout2457.xml"/><Relationship Id="rId212" Type="http://schemas.openxmlformats.org/officeDocument/2006/relationships/slideLayout" Target="../slideLayouts/slideLayout1847.xml"/><Relationship Id="rId254" Type="http://schemas.openxmlformats.org/officeDocument/2006/relationships/slideLayout" Target="../slideLayouts/slideLayout1889.xml"/><Relationship Id="rId657" Type="http://schemas.openxmlformats.org/officeDocument/2006/relationships/slideLayout" Target="../slideLayouts/slideLayout2292.xml"/><Relationship Id="rId699" Type="http://schemas.openxmlformats.org/officeDocument/2006/relationships/slideLayout" Target="../slideLayouts/slideLayout2334.xml"/><Relationship Id="rId49" Type="http://schemas.openxmlformats.org/officeDocument/2006/relationships/slideLayout" Target="../slideLayouts/slideLayout1684.xml"/><Relationship Id="rId114" Type="http://schemas.openxmlformats.org/officeDocument/2006/relationships/slideLayout" Target="../slideLayouts/slideLayout1749.xml"/><Relationship Id="rId296" Type="http://schemas.openxmlformats.org/officeDocument/2006/relationships/slideLayout" Target="../slideLayouts/slideLayout1931.xml"/><Relationship Id="rId461" Type="http://schemas.openxmlformats.org/officeDocument/2006/relationships/slideLayout" Target="../slideLayouts/slideLayout2096.xml"/><Relationship Id="rId517" Type="http://schemas.openxmlformats.org/officeDocument/2006/relationships/slideLayout" Target="../slideLayouts/slideLayout2152.xml"/><Relationship Id="rId559" Type="http://schemas.openxmlformats.org/officeDocument/2006/relationships/slideLayout" Target="../slideLayouts/slideLayout2194.xml"/><Relationship Id="rId724" Type="http://schemas.openxmlformats.org/officeDocument/2006/relationships/slideLayout" Target="../slideLayouts/slideLayout2359.xml"/><Relationship Id="rId766" Type="http://schemas.openxmlformats.org/officeDocument/2006/relationships/slideLayout" Target="../slideLayouts/slideLayout2401.xml"/><Relationship Id="rId60" Type="http://schemas.openxmlformats.org/officeDocument/2006/relationships/slideLayout" Target="../slideLayouts/slideLayout1695.xml"/><Relationship Id="rId156" Type="http://schemas.openxmlformats.org/officeDocument/2006/relationships/slideLayout" Target="../slideLayouts/slideLayout1791.xml"/><Relationship Id="rId198" Type="http://schemas.openxmlformats.org/officeDocument/2006/relationships/slideLayout" Target="../slideLayouts/slideLayout1833.xml"/><Relationship Id="rId321" Type="http://schemas.openxmlformats.org/officeDocument/2006/relationships/slideLayout" Target="../slideLayouts/slideLayout1956.xml"/><Relationship Id="rId363" Type="http://schemas.openxmlformats.org/officeDocument/2006/relationships/slideLayout" Target="../slideLayouts/slideLayout1998.xml"/><Relationship Id="rId419" Type="http://schemas.openxmlformats.org/officeDocument/2006/relationships/slideLayout" Target="../slideLayouts/slideLayout2054.xml"/><Relationship Id="rId570" Type="http://schemas.openxmlformats.org/officeDocument/2006/relationships/slideLayout" Target="../slideLayouts/slideLayout2205.xml"/><Relationship Id="rId626" Type="http://schemas.openxmlformats.org/officeDocument/2006/relationships/slideLayout" Target="../slideLayouts/slideLayout2261.xml"/><Relationship Id="rId223" Type="http://schemas.openxmlformats.org/officeDocument/2006/relationships/slideLayout" Target="../slideLayouts/slideLayout1858.xml"/><Relationship Id="rId430" Type="http://schemas.openxmlformats.org/officeDocument/2006/relationships/slideLayout" Target="../slideLayouts/slideLayout2065.xml"/><Relationship Id="rId668" Type="http://schemas.openxmlformats.org/officeDocument/2006/relationships/slideLayout" Target="../slideLayouts/slideLayout2303.xml"/><Relationship Id="rId18" Type="http://schemas.openxmlformats.org/officeDocument/2006/relationships/slideLayout" Target="../slideLayouts/slideLayout1653.xml"/><Relationship Id="rId265" Type="http://schemas.openxmlformats.org/officeDocument/2006/relationships/slideLayout" Target="../slideLayouts/slideLayout1900.xml"/><Relationship Id="rId472" Type="http://schemas.openxmlformats.org/officeDocument/2006/relationships/slideLayout" Target="../slideLayouts/slideLayout2107.xml"/><Relationship Id="rId528" Type="http://schemas.openxmlformats.org/officeDocument/2006/relationships/slideLayout" Target="../slideLayouts/slideLayout2163.xml"/><Relationship Id="rId735" Type="http://schemas.openxmlformats.org/officeDocument/2006/relationships/slideLayout" Target="../slideLayouts/slideLayout2370.xml"/><Relationship Id="rId125" Type="http://schemas.openxmlformats.org/officeDocument/2006/relationships/slideLayout" Target="../slideLayouts/slideLayout1760.xml"/><Relationship Id="rId167" Type="http://schemas.openxmlformats.org/officeDocument/2006/relationships/slideLayout" Target="../slideLayouts/slideLayout1802.xml"/><Relationship Id="rId332" Type="http://schemas.openxmlformats.org/officeDocument/2006/relationships/slideLayout" Target="../slideLayouts/slideLayout1967.xml"/><Relationship Id="rId374" Type="http://schemas.openxmlformats.org/officeDocument/2006/relationships/slideLayout" Target="../slideLayouts/slideLayout2009.xml"/><Relationship Id="rId581" Type="http://schemas.openxmlformats.org/officeDocument/2006/relationships/slideLayout" Target="../slideLayouts/slideLayout2216.xml"/><Relationship Id="rId777" Type="http://schemas.openxmlformats.org/officeDocument/2006/relationships/slideLayout" Target="../slideLayouts/slideLayout2412.xml"/><Relationship Id="rId71" Type="http://schemas.openxmlformats.org/officeDocument/2006/relationships/slideLayout" Target="../slideLayouts/slideLayout1706.xml"/><Relationship Id="rId234" Type="http://schemas.openxmlformats.org/officeDocument/2006/relationships/slideLayout" Target="../slideLayouts/slideLayout1869.xml"/><Relationship Id="rId637" Type="http://schemas.openxmlformats.org/officeDocument/2006/relationships/slideLayout" Target="../slideLayouts/slideLayout2272.xml"/><Relationship Id="rId679" Type="http://schemas.openxmlformats.org/officeDocument/2006/relationships/slideLayout" Target="../slideLayouts/slideLayout2314.xml"/><Relationship Id="rId802" Type="http://schemas.openxmlformats.org/officeDocument/2006/relationships/slideLayout" Target="../slideLayouts/slideLayout2437.xml"/><Relationship Id="rId2" Type="http://schemas.openxmlformats.org/officeDocument/2006/relationships/slideLayout" Target="../slideLayouts/slideLayout1637.xml"/><Relationship Id="rId29" Type="http://schemas.openxmlformats.org/officeDocument/2006/relationships/slideLayout" Target="../slideLayouts/slideLayout1664.xml"/><Relationship Id="rId276" Type="http://schemas.openxmlformats.org/officeDocument/2006/relationships/slideLayout" Target="../slideLayouts/slideLayout1911.xml"/><Relationship Id="rId441" Type="http://schemas.openxmlformats.org/officeDocument/2006/relationships/slideLayout" Target="../slideLayouts/slideLayout2076.xml"/><Relationship Id="rId483" Type="http://schemas.openxmlformats.org/officeDocument/2006/relationships/slideLayout" Target="../slideLayouts/slideLayout2118.xml"/><Relationship Id="rId539" Type="http://schemas.openxmlformats.org/officeDocument/2006/relationships/slideLayout" Target="../slideLayouts/slideLayout2174.xml"/><Relationship Id="rId690" Type="http://schemas.openxmlformats.org/officeDocument/2006/relationships/slideLayout" Target="../slideLayouts/slideLayout2325.xml"/><Relationship Id="rId704" Type="http://schemas.openxmlformats.org/officeDocument/2006/relationships/slideLayout" Target="../slideLayouts/slideLayout2339.xml"/><Relationship Id="rId746" Type="http://schemas.openxmlformats.org/officeDocument/2006/relationships/slideLayout" Target="../slideLayouts/slideLayout2381.xml"/><Relationship Id="rId40" Type="http://schemas.openxmlformats.org/officeDocument/2006/relationships/slideLayout" Target="../slideLayouts/slideLayout1675.xml"/><Relationship Id="rId136" Type="http://schemas.openxmlformats.org/officeDocument/2006/relationships/slideLayout" Target="../slideLayouts/slideLayout1771.xml"/><Relationship Id="rId178" Type="http://schemas.openxmlformats.org/officeDocument/2006/relationships/slideLayout" Target="../slideLayouts/slideLayout1813.xml"/><Relationship Id="rId301" Type="http://schemas.openxmlformats.org/officeDocument/2006/relationships/slideLayout" Target="../slideLayouts/slideLayout1936.xml"/><Relationship Id="rId343" Type="http://schemas.openxmlformats.org/officeDocument/2006/relationships/slideLayout" Target="../slideLayouts/slideLayout1978.xml"/><Relationship Id="rId550" Type="http://schemas.openxmlformats.org/officeDocument/2006/relationships/slideLayout" Target="../slideLayouts/slideLayout2185.xml"/><Relationship Id="rId788" Type="http://schemas.openxmlformats.org/officeDocument/2006/relationships/slideLayout" Target="../slideLayouts/slideLayout2423.xml"/><Relationship Id="rId82" Type="http://schemas.openxmlformats.org/officeDocument/2006/relationships/slideLayout" Target="../slideLayouts/slideLayout1717.xml"/><Relationship Id="rId203" Type="http://schemas.openxmlformats.org/officeDocument/2006/relationships/slideLayout" Target="../slideLayouts/slideLayout1838.xml"/><Relationship Id="rId385" Type="http://schemas.openxmlformats.org/officeDocument/2006/relationships/slideLayout" Target="../slideLayouts/slideLayout2020.xml"/><Relationship Id="rId592" Type="http://schemas.openxmlformats.org/officeDocument/2006/relationships/slideLayout" Target="../slideLayouts/slideLayout2227.xml"/><Relationship Id="rId606" Type="http://schemas.openxmlformats.org/officeDocument/2006/relationships/slideLayout" Target="../slideLayouts/slideLayout2241.xml"/><Relationship Id="rId648" Type="http://schemas.openxmlformats.org/officeDocument/2006/relationships/slideLayout" Target="../slideLayouts/slideLayout2283.xml"/><Relationship Id="rId813" Type="http://schemas.openxmlformats.org/officeDocument/2006/relationships/slideLayout" Target="../slideLayouts/slideLayout2448.xml"/><Relationship Id="rId245" Type="http://schemas.openxmlformats.org/officeDocument/2006/relationships/slideLayout" Target="../slideLayouts/slideLayout1880.xml"/><Relationship Id="rId287" Type="http://schemas.openxmlformats.org/officeDocument/2006/relationships/slideLayout" Target="../slideLayouts/slideLayout1922.xml"/><Relationship Id="rId410" Type="http://schemas.openxmlformats.org/officeDocument/2006/relationships/slideLayout" Target="../slideLayouts/slideLayout2045.xml"/><Relationship Id="rId452" Type="http://schemas.openxmlformats.org/officeDocument/2006/relationships/slideLayout" Target="../slideLayouts/slideLayout2087.xml"/><Relationship Id="rId494" Type="http://schemas.openxmlformats.org/officeDocument/2006/relationships/slideLayout" Target="../slideLayouts/slideLayout2129.xml"/><Relationship Id="rId508" Type="http://schemas.openxmlformats.org/officeDocument/2006/relationships/slideLayout" Target="../slideLayouts/slideLayout2143.xml"/><Relationship Id="rId715" Type="http://schemas.openxmlformats.org/officeDocument/2006/relationships/slideLayout" Target="../slideLayouts/slideLayout2350.xml"/><Relationship Id="rId105" Type="http://schemas.openxmlformats.org/officeDocument/2006/relationships/slideLayout" Target="../slideLayouts/slideLayout1740.xml"/><Relationship Id="rId147" Type="http://schemas.openxmlformats.org/officeDocument/2006/relationships/slideLayout" Target="../slideLayouts/slideLayout1782.xml"/><Relationship Id="rId312" Type="http://schemas.openxmlformats.org/officeDocument/2006/relationships/slideLayout" Target="../slideLayouts/slideLayout1947.xml"/><Relationship Id="rId354" Type="http://schemas.openxmlformats.org/officeDocument/2006/relationships/slideLayout" Target="../slideLayouts/slideLayout1989.xml"/><Relationship Id="rId757" Type="http://schemas.openxmlformats.org/officeDocument/2006/relationships/slideLayout" Target="../slideLayouts/slideLayout2392.xml"/><Relationship Id="rId799" Type="http://schemas.openxmlformats.org/officeDocument/2006/relationships/slideLayout" Target="../slideLayouts/slideLayout2434.xml"/><Relationship Id="rId51" Type="http://schemas.openxmlformats.org/officeDocument/2006/relationships/slideLayout" Target="../slideLayouts/slideLayout1686.xml"/><Relationship Id="rId93" Type="http://schemas.openxmlformats.org/officeDocument/2006/relationships/slideLayout" Target="../slideLayouts/slideLayout1728.xml"/><Relationship Id="rId189" Type="http://schemas.openxmlformats.org/officeDocument/2006/relationships/slideLayout" Target="../slideLayouts/slideLayout1824.xml"/><Relationship Id="rId396" Type="http://schemas.openxmlformats.org/officeDocument/2006/relationships/slideLayout" Target="../slideLayouts/slideLayout2031.xml"/><Relationship Id="rId561" Type="http://schemas.openxmlformats.org/officeDocument/2006/relationships/slideLayout" Target="../slideLayouts/slideLayout2196.xml"/><Relationship Id="rId617" Type="http://schemas.openxmlformats.org/officeDocument/2006/relationships/slideLayout" Target="../slideLayouts/slideLayout2252.xml"/><Relationship Id="rId659" Type="http://schemas.openxmlformats.org/officeDocument/2006/relationships/slideLayout" Target="../slideLayouts/slideLayout2294.xml"/><Relationship Id="rId824" Type="http://schemas.openxmlformats.org/officeDocument/2006/relationships/theme" Target="../theme/theme4.xml"/><Relationship Id="rId214" Type="http://schemas.openxmlformats.org/officeDocument/2006/relationships/slideLayout" Target="../slideLayouts/slideLayout1849.xml"/><Relationship Id="rId256" Type="http://schemas.openxmlformats.org/officeDocument/2006/relationships/slideLayout" Target="../slideLayouts/slideLayout1891.xml"/><Relationship Id="rId298" Type="http://schemas.openxmlformats.org/officeDocument/2006/relationships/slideLayout" Target="../slideLayouts/slideLayout1933.xml"/><Relationship Id="rId421" Type="http://schemas.openxmlformats.org/officeDocument/2006/relationships/slideLayout" Target="../slideLayouts/slideLayout2056.xml"/><Relationship Id="rId463" Type="http://schemas.openxmlformats.org/officeDocument/2006/relationships/slideLayout" Target="../slideLayouts/slideLayout2098.xml"/><Relationship Id="rId519" Type="http://schemas.openxmlformats.org/officeDocument/2006/relationships/slideLayout" Target="../slideLayouts/slideLayout2154.xml"/><Relationship Id="rId670" Type="http://schemas.openxmlformats.org/officeDocument/2006/relationships/slideLayout" Target="../slideLayouts/slideLayout2305.xml"/><Relationship Id="rId116" Type="http://schemas.openxmlformats.org/officeDocument/2006/relationships/slideLayout" Target="../slideLayouts/slideLayout1751.xml"/><Relationship Id="rId158" Type="http://schemas.openxmlformats.org/officeDocument/2006/relationships/slideLayout" Target="../slideLayouts/slideLayout1793.xml"/><Relationship Id="rId323" Type="http://schemas.openxmlformats.org/officeDocument/2006/relationships/slideLayout" Target="../slideLayouts/slideLayout1958.xml"/><Relationship Id="rId530" Type="http://schemas.openxmlformats.org/officeDocument/2006/relationships/slideLayout" Target="../slideLayouts/slideLayout2165.xml"/><Relationship Id="rId726" Type="http://schemas.openxmlformats.org/officeDocument/2006/relationships/slideLayout" Target="../slideLayouts/slideLayout2361.xml"/><Relationship Id="rId768" Type="http://schemas.openxmlformats.org/officeDocument/2006/relationships/slideLayout" Target="../slideLayouts/slideLayout2403.xml"/><Relationship Id="rId20" Type="http://schemas.openxmlformats.org/officeDocument/2006/relationships/slideLayout" Target="../slideLayouts/slideLayout1655.xml"/><Relationship Id="rId62" Type="http://schemas.openxmlformats.org/officeDocument/2006/relationships/slideLayout" Target="../slideLayouts/slideLayout1697.xml"/><Relationship Id="rId365" Type="http://schemas.openxmlformats.org/officeDocument/2006/relationships/slideLayout" Target="../slideLayouts/slideLayout2000.xml"/><Relationship Id="rId572" Type="http://schemas.openxmlformats.org/officeDocument/2006/relationships/slideLayout" Target="../slideLayouts/slideLayout2207.xml"/><Relationship Id="rId628" Type="http://schemas.openxmlformats.org/officeDocument/2006/relationships/slideLayout" Target="../slideLayouts/slideLayout2263.xml"/><Relationship Id="rId225" Type="http://schemas.openxmlformats.org/officeDocument/2006/relationships/slideLayout" Target="../slideLayouts/slideLayout1860.xml"/><Relationship Id="rId267" Type="http://schemas.openxmlformats.org/officeDocument/2006/relationships/slideLayout" Target="../slideLayouts/slideLayout1902.xml"/><Relationship Id="rId432" Type="http://schemas.openxmlformats.org/officeDocument/2006/relationships/slideLayout" Target="../slideLayouts/slideLayout2067.xml"/><Relationship Id="rId474" Type="http://schemas.openxmlformats.org/officeDocument/2006/relationships/slideLayout" Target="../slideLayouts/slideLayout2109.xml"/><Relationship Id="rId127" Type="http://schemas.openxmlformats.org/officeDocument/2006/relationships/slideLayout" Target="../slideLayouts/slideLayout1762.xml"/><Relationship Id="rId681" Type="http://schemas.openxmlformats.org/officeDocument/2006/relationships/slideLayout" Target="../slideLayouts/slideLayout2316.xml"/><Relationship Id="rId737" Type="http://schemas.openxmlformats.org/officeDocument/2006/relationships/slideLayout" Target="../slideLayouts/slideLayout2372.xml"/><Relationship Id="rId779" Type="http://schemas.openxmlformats.org/officeDocument/2006/relationships/slideLayout" Target="../slideLayouts/slideLayout2414.xml"/><Relationship Id="rId31" Type="http://schemas.openxmlformats.org/officeDocument/2006/relationships/slideLayout" Target="../slideLayouts/slideLayout1666.xml"/><Relationship Id="rId73" Type="http://schemas.openxmlformats.org/officeDocument/2006/relationships/slideLayout" Target="../slideLayouts/slideLayout1708.xml"/><Relationship Id="rId169" Type="http://schemas.openxmlformats.org/officeDocument/2006/relationships/slideLayout" Target="../slideLayouts/slideLayout1804.xml"/><Relationship Id="rId334" Type="http://schemas.openxmlformats.org/officeDocument/2006/relationships/slideLayout" Target="../slideLayouts/slideLayout1969.xml"/><Relationship Id="rId376" Type="http://schemas.openxmlformats.org/officeDocument/2006/relationships/slideLayout" Target="../slideLayouts/slideLayout2011.xml"/><Relationship Id="rId541" Type="http://schemas.openxmlformats.org/officeDocument/2006/relationships/slideLayout" Target="../slideLayouts/slideLayout2176.xml"/><Relationship Id="rId583" Type="http://schemas.openxmlformats.org/officeDocument/2006/relationships/slideLayout" Target="../slideLayouts/slideLayout2218.xml"/><Relationship Id="rId639" Type="http://schemas.openxmlformats.org/officeDocument/2006/relationships/slideLayout" Target="../slideLayouts/slideLayout2274.xml"/><Relationship Id="rId790" Type="http://schemas.openxmlformats.org/officeDocument/2006/relationships/slideLayout" Target="../slideLayouts/slideLayout2425.xml"/><Relationship Id="rId804" Type="http://schemas.openxmlformats.org/officeDocument/2006/relationships/slideLayout" Target="../slideLayouts/slideLayout2439.xml"/><Relationship Id="rId4" Type="http://schemas.openxmlformats.org/officeDocument/2006/relationships/slideLayout" Target="../slideLayouts/slideLayout1639.xml"/><Relationship Id="rId180" Type="http://schemas.openxmlformats.org/officeDocument/2006/relationships/slideLayout" Target="../slideLayouts/slideLayout1815.xml"/><Relationship Id="rId236" Type="http://schemas.openxmlformats.org/officeDocument/2006/relationships/slideLayout" Target="../slideLayouts/slideLayout1871.xml"/><Relationship Id="rId278" Type="http://schemas.openxmlformats.org/officeDocument/2006/relationships/slideLayout" Target="../slideLayouts/slideLayout1913.xml"/><Relationship Id="rId401" Type="http://schemas.openxmlformats.org/officeDocument/2006/relationships/slideLayout" Target="../slideLayouts/slideLayout2036.xml"/><Relationship Id="rId443" Type="http://schemas.openxmlformats.org/officeDocument/2006/relationships/slideLayout" Target="../slideLayouts/slideLayout2078.xml"/><Relationship Id="rId650" Type="http://schemas.openxmlformats.org/officeDocument/2006/relationships/slideLayout" Target="../slideLayouts/slideLayout2285.xml"/><Relationship Id="rId303" Type="http://schemas.openxmlformats.org/officeDocument/2006/relationships/slideLayout" Target="../slideLayouts/slideLayout1938.xml"/><Relationship Id="rId485" Type="http://schemas.openxmlformats.org/officeDocument/2006/relationships/slideLayout" Target="../slideLayouts/slideLayout2120.xml"/><Relationship Id="rId692" Type="http://schemas.openxmlformats.org/officeDocument/2006/relationships/slideLayout" Target="../slideLayouts/slideLayout2327.xml"/><Relationship Id="rId706" Type="http://schemas.openxmlformats.org/officeDocument/2006/relationships/slideLayout" Target="../slideLayouts/slideLayout2341.xml"/><Relationship Id="rId748" Type="http://schemas.openxmlformats.org/officeDocument/2006/relationships/slideLayout" Target="../slideLayouts/slideLayout2383.xml"/><Relationship Id="rId42" Type="http://schemas.openxmlformats.org/officeDocument/2006/relationships/slideLayout" Target="../slideLayouts/slideLayout1677.xml"/><Relationship Id="rId84" Type="http://schemas.openxmlformats.org/officeDocument/2006/relationships/slideLayout" Target="../slideLayouts/slideLayout1719.xml"/><Relationship Id="rId138" Type="http://schemas.openxmlformats.org/officeDocument/2006/relationships/slideLayout" Target="../slideLayouts/slideLayout1773.xml"/><Relationship Id="rId345" Type="http://schemas.openxmlformats.org/officeDocument/2006/relationships/slideLayout" Target="../slideLayouts/slideLayout1980.xml"/><Relationship Id="rId387" Type="http://schemas.openxmlformats.org/officeDocument/2006/relationships/slideLayout" Target="../slideLayouts/slideLayout2022.xml"/><Relationship Id="rId510" Type="http://schemas.openxmlformats.org/officeDocument/2006/relationships/slideLayout" Target="../slideLayouts/slideLayout2145.xml"/><Relationship Id="rId552" Type="http://schemas.openxmlformats.org/officeDocument/2006/relationships/slideLayout" Target="../slideLayouts/slideLayout2187.xml"/><Relationship Id="rId594" Type="http://schemas.openxmlformats.org/officeDocument/2006/relationships/slideLayout" Target="../slideLayouts/slideLayout2229.xml"/><Relationship Id="rId608" Type="http://schemas.openxmlformats.org/officeDocument/2006/relationships/slideLayout" Target="../slideLayouts/slideLayout2243.xml"/><Relationship Id="rId815" Type="http://schemas.openxmlformats.org/officeDocument/2006/relationships/slideLayout" Target="../slideLayouts/slideLayout2450.xml"/><Relationship Id="rId191" Type="http://schemas.openxmlformats.org/officeDocument/2006/relationships/slideLayout" Target="../slideLayouts/slideLayout1826.xml"/><Relationship Id="rId205" Type="http://schemas.openxmlformats.org/officeDocument/2006/relationships/slideLayout" Target="../slideLayouts/slideLayout1840.xml"/><Relationship Id="rId247" Type="http://schemas.openxmlformats.org/officeDocument/2006/relationships/slideLayout" Target="../slideLayouts/slideLayout1882.xml"/><Relationship Id="rId412" Type="http://schemas.openxmlformats.org/officeDocument/2006/relationships/slideLayout" Target="../slideLayouts/slideLayout2047.xml"/><Relationship Id="rId107" Type="http://schemas.openxmlformats.org/officeDocument/2006/relationships/slideLayout" Target="../slideLayouts/slideLayout1742.xml"/><Relationship Id="rId289" Type="http://schemas.openxmlformats.org/officeDocument/2006/relationships/slideLayout" Target="../slideLayouts/slideLayout1924.xml"/><Relationship Id="rId454" Type="http://schemas.openxmlformats.org/officeDocument/2006/relationships/slideLayout" Target="../slideLayouts/slideLayout2089.xml"/><Relationship Id="rId496" Type="http://schemas.openxmlformats.org/officeDocument/2006/relationships/slideLayout" Target="../slideLayouts/slideLayout2131.xml"/><Relationship Id="rId661" Type="http://schemas.openxmlformats.org/officeDocument/2006/relationships/slideLayout" Target="../slideLayouts/slideLayout2296.xml"/><Relationship Id="rId717" Type="http://schemas.openxmlformats.org/officeDocument/2006/relationships/slideLayout" Target="../slideLayouts/slideLayout2352.xml"/><Relationship Id="rId759" Type="http://schemas.openxmlformats.org/officeDocument/2006/relationships/slideLayout" Target="../slideLayouts/slideLayout2394.xml"/><Relationship Id="rId11" Type="http://schemas.openxmlformats.org/officeDocument/2006/relationships/slideLayout" Target="../slideLayouts/slideLayout1646.xml"/><Relationship Id="rId53" Type="http://schemas.openxmlformats.org/officeDocument/2006/relationships/slideLayout" Target="../slideLayouts/slideLayout1688.xml"/><Relationship Id="rId149" Type="http://schemas.openxmlformats.org/officeDocument/2006/relationships/slideLayout" Target="../slideLayouts/slideLayout1784.xml"/><Relationship Id="rId314" Type="http://schemas.openxmlformats.org/officeDocument/2006/relationships/slideLayout" Target="../slideLayouts/slideLayout1949.xml"/><Relationship Id="rId356" Type="http://schemas.openxmlformats.org/officeDocument/2006/relationships/slideLayout" Target="../slideLayouts/slideLayout1991.xml"/><Relationship Id="rId398" Type="http://schemas.openxmlformats.org/officeDocument/2006/relationships/slideLayout" Target="../slideLayouts/slideLayout2033.xml"/><Relationship Id="rId521" Type="http://schemas.openxmlformats.org/officeDocument/2006/relationships/slideLayout" Target="../slideLayouts/slideLayout2156.xml"/><Relationship Id="rId563" Type="http://schemas.openxmlformats.org/officeDocument/2006/relationships/slideLayout" Target="../slideLayouts/slideLayout2198.xml"/><Relationship Id="rId619" Type="http://schemas.openxmlformats.org/officeDocument/2006/relationships/slideLayout" Target="../slideLayouts/slideLayout2254.xml"/><Relationship Id="rId770" Type="http://schemas.openxmlformats.org/officeDocument/2006/relationships/slideLayout" Target="../slideLayouts/slideLayout2405.xml"/><Relationship Id="rId95" Type="http://schemas.openxmlformats.org/officeDocument/2006/relationships/slideLayout" Target="../slideLayouts/slideLayout1730.xml"/><Relationship Id="rId160" Type="http://schemas.openxmlformats.org/officeDocument/2006/relationships/slideLayout" Target="../slideLayouts/slideLayout1795.xml"/><Relationship Id="rId216" Type="http://schemas.openxmlformats.org/officeDocument/2006/relationships/slideLayout" Target="../slideLayouts/slideLayout1851.xml"/><Relationship Id="rId423" Type="http://schemas.openxmlformats.org/officeDocument/2006/relationships/slideLayout" Target="../slideLayouts/slideLayout2058.xml"/><Relationship Id="rId258" Type="http://schemas.openxmlformats.org/officeDocument/2006/relationships/slideLayout" Target="../slideLayouts/slideLayout1893.xml"/><Relationship Id="rId465" Type="http://schemas.openxmlformats.org/officeDocument/2006/relationships/slideLayout" Target="../slideLayouts/slideLayout2100.xml"/><Relationship Id="rId630" Type="http://schemas.openxmlformats.org/officeDocument/2006/relationships/slideLayout" Target="../slideLayouts/slideLayout2265.xml"/><Relationship Id="rId672" Type="http://schemas.openxmlformats.org/officeDocument/2006/relationships/slideLayout" Target="../slideLayouts/slideLayout2307.xml"/><Relationship Id="rId728" Type="http://schemas.openxmlformats.org/officeDocument/2006/relationships/slideLayout" Target="../slideLayouts/slideLayout2363.xml"/><Relationship Id="rId22" Type="http://schemas.openxmlformats.org/officeDocument/2006/relationships/slideLayout" Target="../slideLayouts/slideLayout1657.xml"/><Relationship Id="rId64" Type="http://schemas.openxmlformats.org/officeDocument/2006/relationships/slideLayout" Target="../slideLayouts/slideLayout1699.xml"/><Relationship Id="rId118" Type="http://schemas.openxmlformats.org/officeDocument/2006/relationships/slideLayout" Target="../slideLayouts/slideLayout1753.xml"/><Relationship Id="rId325" Type="http://schemas.openxmlformats.org/officeDocument/2006/relationships/slideLayout" Target="../slideLayouts/slideLayout1960.xml"/><Relationship Id="rId367" Type="http://schemas.openxmlformats.org/officeDocument/2006/relationships/slideLayout" Target="../slideLayouts/slideLayout2002.xml"/><Relationship Id="rId532" Type="http://schemas.openxmlformats.org/officeDocument/2006/relationships/slideLayout" Target="../slideLayouts/slideLayout2167.xml"/><Relationship Id="rId574" Type="http://schemas.openxmlformats.org/officeDocument/2006/relationships/slideLayout" Target="../slideLayouts/slideLayout2209.xml"/><Relationship Id="rId171" Type="http://schemas.openxmlformats.org/officeDocument/2006/relationships/slideLayout" Target="../slideLayouts/slideLayout1806.xml"/><Relationship Id="rId227" Type="http://schemas.openxmlformats.org/officeDocument/2006/relationships/slideLayout" Target="../slideLayouts/slideLayout1862.xml"/><Relationship Id="rId781" Type="http://schemas.openxmlformats.org/officeDocument/2006/relationships/slideLayout" Target="../slideLayouts/slideLayout2416.xml"/><Relationship Id="rId269" Type="http://schemas.openxmlformats.org/officeDocument/2006/relationships/slideLayout" Target="../slideLayouts/slideLayout1904.xml"/><Relationship Id="rId434" Type="http://schemas.openxmlformats.org/officeDocument/2006/relationships/slideLayout" Target="../slideLayouts/slideLayout2069.xml"/><Relationship Id="rId476" Type="http://schemas.openxmlformats.org/officeDocument/2006/relationships/slideLayout" Target="../slideLayouts/slideLayout2111.xml"/><Relationship Id="rId641" Type="http://schemas.openxmlformats.org/officeDocument/2006/relationships/slideLayout" Target="../slideLayouts/slideLayout2276.xml"/><Relationship Id="rId683" Type="http://schemas.openxmlformats.org/officeDocument/2006/relationships/slideLayout" Target="../slideLayouts/slideLayout2318.xml"/><Relationship Id="rId739" Type="http://schemas.openxmlformats.org/officeDocument/2006/relationships/slideLayout" Target="../slideLayouts/slideLayout2374.xml"/><Relationship Id="rId33" Type="http://schemas.openxmlformats.org/officeDocument/2006/relationships/slideLayout" Target="../slideLayouts/slideLayout1668.xml"/><Relationship Id="rId129" Type="http://schemas.openxmlformats.org/officeDocument/2006/relationships/slideLayout" Target="../slideLayouts/slideLayout1764.xml"/><Relationship Id="rId280" Type="http://schemas.openxmlformats.org/officeDocument/2006/relationships/slideLayout" Target="../slideLayouts/slideLayout1915.xml"/><Relationship Id="rId336" Type="http://schemas.openxmlformats.org/officeDocument/2006/relationships/slideLayout" Target="../slideLayouts/slideLayout1971.xml"/><Relationship Id="rId501" Type="http://schemas.openxmlformats.org/officeDocument/2006/relationships/slideLayout" Target="../slideLayouts/slideLayout2136.xml"/><Relationship Id="rId543" Type="http://schemas.openxmlformats.org/officeDocument/2006/relationships/slideLayout" Target="../slideLayouts/slideLayout2178.xml"/><Relationship Id="rId75" Type="http://schemas.openxmlformats.org/officeDocument/2006/relationships/slideLayout" Target="../slideLayouts/slideLayout1710.xml"/><Relationship Id="rId140" Type="http://schemas.openxmlformats.org/officeDocument/2006/relationships/slideLayout" Target="../slideLayouts/slideLayout1775.xml"/><Relationship Id="rId182" Type="http://schemas.openxmlformats.org/officeDocument/2006/relationships/slideLayout" Target="../slideLayouts/slideLayout1817.xml"/><Relationship Id="rId378" Type="http://schemas.openxmlformats.org/officeDocument/2006/relationships/slideLayout" Target="../slideLayouts/slideLayout2013.xml"/><Relationship Id="rId403" Type="http://schemas.openxmlformats.org/officeDocument/2006/relationships/slideLayout" Target="../slideLayouts/slideLayout2038.xml"/><Relationship Id="rId585" Type="http://schemas.openxmlformats.org/officeDocument/2006/relationships/slideLayout" Target="../slideLayouts/slideLayout2220.xml"/><Relationship Id="rId750" Type="http://schemas.openxmlformats.org/officeDocument/2006/relationships/slideLayout" Target="../slideLayouts/slideLayout2385.xml"/><Relationship Id="rId792" Type="http://schemas.openxmlformats.org/officeDocument/2006/relationships/slideLayout" Target="../slideLayouts/slideLayout2427.xml"/><Relationship Id="rId806" Type="http://schemas.openxmlformats.org/officeDocument/2006/relationships/slideLayout" Target="../slideLayouts/slideLayout2441.xml"/><Relationship Id="rId6" Type="http://schemas.openxmlformats.org/officeDocument/2006/relationships/slideLayout" Target="../slideLayouts/slideLayout1641.xml"/><Relationship Id="rId238" Type="http://schemas.openxmlformats.org/officeDocument/2006/relationships/slideLayout" Target="../slideLayouts/slideLayout1873.xml"/><Relationship Id="rId445" Type="http://schemas.openxmlformats.org/officeDocument/2006/relationships/slideLayout" Target="../slideLayouts/slideLayout2080.xml"/><Relationship Id="rId487" Type="http://schemas.openxmlformats.org/officeDocument/2006/relationships/slideLayout" Target="../slideLayouts/slideLayout2122.xml"/><Relationship Id="rId610" Type="http://schemas.openxmlformats.org/officeDocument/2006/relationships/slideLayout" Target="../slideLayouts/slideLayout2245.xml"/><Relationship Id="rId652" Type="http://schemas.openxmlformats.org/officeDocument/2006/relationships/slideLayout" Target="../slideLayouts/slideLayout2287.xml"/><Relationship Id="rId694" Type="http://schemas.openxmlformats.org/officeDocument/2006/relationships/slideLayout" Target="../slideLayouts/slideLayout2329.xml"/><Relationship Id="rId708" Type="http://schemas.openxmlformats.org/officeDocument/2006/relationships/slideLayout" Target="../slideLayouts/slideLayout2343.xml"/><Relationship Id="rId291" Type="http://schemas.openxmlformats.org/officeDocument/2006/relationships/slideLayout" Target="../slideLayouts/slideLayout1926.xml"/><Relationship Id="rId305" Type="http://schemas.openxmlformats.org/officeDocument/2006/relationships/slideLayout" Target="../slideLayouts/slideLayout1940.xml"/><Relationship Id="rId347" Type="http://schemas.openxmlformats.org/officeDocument/2006/relationships/slideLayout" Target="../slideLayouts/slideLayout1982.xml"/><Relationship Id="rId512" Type="http://schemas.openxmlformats.org/officeDocument/2006/relationships/slideLayout" Target="../slideLayouts/slideLayout2147.xml"/><Relationship Id="rId44" Type="http://schemas.openxmlformats.org/officeDocument/2006/relationships/slideLayout" Target="../slideLayouts/slideLayout1679.xml"/><Relationship Id="rId86" Type="http://schemas.openxmlformats.org/officeDocument/2006/relationships/slideLayout" Target="../slideLayouts/slideLayout1721.xml"/><Relationship Id="rId151" Type="http://schemas.openxmlformats.org/officeDocument/2006/relationships/slideLayout" Target="../slideLayouts/slideLayout1786.xml"/><Relationship Id="rId389" Type="http://schemas.openxmlformats.org/officeDocument/2006/relationships/slideLayout" Target="../slideLayouts/slideLayout2024.xml"/><Relationship Id="rId554" Type="http://schemas.openxmlformats.org/officeDocument/2006/relationships/slideLayout" Target="../slideLayouts/slideLayout2189.xml"/><Relationship Id="rId596" Type="http://schemas.openxmlformats.org/officeDocument/2006/relationships/slideLayout" Target="../slideLayouts/slideLayout2231.xml"/><Relationship Id="rId761" Type="http://schemas.openxmlformats.org/officeDocument/2006/relationships/slideLayout" Target="../slideLayouts/slideLayout2396.xml"/><Relationship Id="rId817" Type="http://schemas.openxmlformats.org/officeDocument/2006/relationships/slideLayout" Target="../slideLayouts/slideLayout2452.xml"/><Relationship Id="rId193" Type="http://schemas.openxmlformats.org/officeDocument/2006/relationships/slideLayout" Target="../slideLayouts/slideLayout1828.xml"/><Relationship Id="rId207" Type="http://schemas.openxmlformats.org/officeDocument/2006/relationships/slideLayout" Target="../slideLayouts/slideLayout1842.xml"/><Relationship Id="rId249" Type="http://schemas.openxmlformats.org/officeDocument/2006/relationships/slideLayout" Target="../slideLayouts/slideLayout1884.xml"/><Relationship Id="rId414" Type="http://schemas.openxmlformats.org/officeDocument/2006/relationships/slideLayout" Target="../slideLayouts/slideLayout2049.xml"/><Relationship Id="rId456" Type="http://schemas.openxmlformats.org/officeDocument/2006/relationships/slideLayout" Target="../slideLayouts/slideLayout2091.xml"/><Relationship Id="rId498" Type="http://schemas.openxmlformats.org/officeDocument/2006/relationships/slideLayout" Target="../slideLayouts/slideLayout2133.xml"/><Relationship Id="rId621" Type="http://schemas.openxmlformats.org/officeDocument/2006/relationships/slideLayout" Target="../slideLayouts/slideLayout2256.xml"/><Relationship Id="rId663" Type="http://schemas.openxmlformats.org/officeDocument/2006/relationships/slideLayout" Target="../slideLayouts/slideLayout2298.xml"/><Relationship Id="rId13" Type="http://schemas.openxmlformats.org/officeDocument/2006/relationships/slideLayout" Target="../slideLayouts/slideLayout1648.xml"/><Relationship Id="rId109" Type="http://schemas.openxmlformats.org/officeDocument/2006/relationships/slideLayout" Target="../slideLayouts/slideLayout1744.xml"/><Relationship Id="rId260" Type="http://schemas.openxmlformats.org/officeDocument/2006/relationships/slideLayout" Target="../slideLayouts/slideLayout1895.xml"/><Relationship Id="rId316" Type="http://schemas.openxmlformats.org/officeDocument/2006/relationships/slideLayout" Target="../slideLayouts/slideLayout1951.xml"/><Relationship Id="rId523" Type="http://schemas.openxmlformats.org/officeDocument/2006/relationships/slideLayout" Target="../slideLayouts/slideLayout2158.xml"/><Relationship Id="rId719" Type="http://schemas.openxmlformats.org/officeDocument/2006/relationships/slideLayout" Target="../slideLayouts/slideLayout2354.xml"/><Relationship Id="rId55" Type="http://schemas.openxmlformats.org/officeDocument/2006/relationships/slideLayout" Target="../slideLayouts/slideLayout1690.xml"/><Relationship Id="rId97" Type="http://schemas.openxmlformats.org/officeDocument/2006/relationships/slideLayout" Target="../slideLayouts/slideLayout1732.xml"/><Relationship Id="rId120" Type="http://schemas.openxmlformats.org/officeDocument/2006/relationships/slideLayout" Target="../slideLayouts/slideLayout1755.xml"/><Relationship Id="rId358" Type="http://schemas.openxmlformats.org/officeDocument/2006/relationships/slideLayout" Target="../slideLayouts/slideLayout1993.xml"/><Relationship Id="rId565" Type="http://schemas.openxmlformats.org/officeDocument/2006/relationships/slideLayout" Target="../slideLayouts/slideLayout2200.xml"/><Relationship Id="rId730" Type="http://schemas.openxmlformats.org/officeDocument/2006/relationships/slideLayout" Target="../slideLayouts/slideLayout2365.xml"/><Relationship Id="rId772" Type="http://schemas.openxmlformats.org/officeDocument/2006/relationships/slideLayout" Target="../slideLayouts/slideLayout2407.xml"/><Relationship Id="rId162" Type="http://schemas.openxmlformats.org/officeDocument/2006/relationships/slideLayout" Target="../slideLayouts/slideLayout1797.xml"/><Relationship Id="rId218" Type="http://schemas.openxmlformats.org/officeDocument/2006/relationships/slideLayout" Target="../slideLayouts/slideLayout1853.xml"/><Relationship Id="rId425" Type="http://schemas.openxmlformats.org/officeDocument/2006/relationships/slideLayout" Target="../slideLayouts/slideLayout2060.xml"/><Relationship Id="rId467" Type="http://schemas.openxmlformats.org/officeDocument/2006/relationships/slideLayout" Target="../slideLayouts/slideLayout2102.xml"/><Relationship Id="rId632" Type="http://schemas.openxmlformats.org/officeDocument/2006/relationships/slideLayout" Target="../slideLayouts/slideLayout2267.xml"/><Relationship Id="rId271" Type="http://schemas.openxmlformats.org/officeDocument/2006/relationships/slideLayout" Target="../slideLayouts/slideLayout1906.xml"/><Relationship Id="rId674" Type="http://schemas.openxmlformats.org/officeDocument/2006/relationships/slideLayout" Target="../slideLayouts/slideLayout2309.xml"/><Relationship Id="rId24" Type="http://schemas.openxmlformats.org/officeDocument/2006/relationships/slideLayout" Target="../slideLayouts/slideLayout1659.xml"/><Relationship Id="rId66" Type="http://schemas.openxmlformats.org/officeDocument/2006/relationships/slideLayout" Target="../slideLayouts/slideLayout1701.xml"/><Relationship Id="rId131" Type="http://schemas.openxmlformats.org/officeDocument/2006/relationships/slideLayout" Target="../slideLayouts/slideLayout1766.xml"/><Relationship Id="rId327" Type="http://schemas.openxmlformats.org/officeDocument/2006/relationships/slideLayout" Target="../slideLayouts/slideLayout1962.xml"/><Relationship Id="rId369" Type="http://schemas.openxmlformats.org/officeDocument/2006/relationships/slideLayout" Target="../slideLayouts/slideLayout2004.xml"/><Relationship Id="rId534" Type="http://schemas.openxmlformats.org/officeDocument/2006/relationships/slideLayout" Target="../slideLayouts/slideLayout2169.xml"/><Relationship Id="rId576" Type="http://schemas.openxmlformats.org/officeDocument/2006/relationships/slideLayout" Target="../slideLayouts/slideLayout2211.xml"/><Relationship Id="rId741" Type="http://schemas.openxmlformats.org/officeDocument/2006/relationships/slideLayout" Target="../slideLayouts/slideLayout2376.xml"/><Relationship Id="rId783" Type="http://schemas.openxmlformats.org/officeDocument/2006/relationships/slideLayout" Target="../slideLayouts/slideLayout2418.xml"/><Relationship Id="rId173" Type="http://schemas.openxmlformats.org/officeDocument/2006/relationships/slideLayout" Target="../slideLayouts/slideLayout1808.xml"/><Relationship Id="rId229" Type="http://schemas.openxmlformats.org/officeDocument/2006/relationships/slideLayout" Target="../slideLayouts/slideLayout1864.xml"/><Relationship Id="rId380" Type="http://schemas.openxmlformats.org/officeDocument/2006/relationships/slideLayout" Target="../slideLayouts/slideLayout2015.xml"/><Relationship Id="rId436" Type="http://schemas.openxmlformats.org/officeDocument/2006/relationships/slideLayout" Target="../slideLayouts/slideLayout2071.xml"/><Relationship Id="rId601" Type="http://schemas.openxmlformats.org/officeDocument/2006/relationships/slideLayout" Target="../slideLayouts/slideLayout2236.xml"/><Relationship Id="rId643" Type="http://schemas.openxmlformats.org/officeDocument/2006/relationships/slideLayout" Target="../slideLayouts/slideLayout2278.xml"/><Relationship Id="rId240" Type="http://schemas.openxmlformats.org/officeDocument/2006/relationships/slideLayout" Target="../slideLayouts/slideLayout1875.xml"/><Relationship Id="rId478" Type="http://schemas.openxmlformats.org/officeDocument/2006/relationships/slideLayout" Target="../slideLayouts/slideLayout2113.xml"/><Relationship Id="rId685" Type="http://schemas.openxmlformats.org/officeDocument/2006/relationships/slideLayout" Target="../slideLayouts/slideLayout2320.xml"/><Relationship Id="rId35" Type="http://schemas.openxmlformats.org/officeDocument/2006/relationships/slideLayout" Target="../slideLayouts/slideLayout1670.xml"/><Relationship Id="rId77" Type="http://schemas.openxmlformats.org/officeDocument/2006/relationships/slideLayout" Target="../slideLayouts/slideLayout1712.xml"/><Relationship Id="rId100" Type="http://schemas.openxmlformats.org/officeDocument/2006/relationships/slideLayout" Target="../slideLayouts/slideLayout1735.xml"/><Relationship Id="rId282" Type="http://schemas.openxmlformats.org/officeDocument/2006/relationships/slideLayout" Target="../slideLayouts/slideLayout1917.xml"/><Relationship Id="rId338" Type="http://schemas.openxmlformats.org/officeDocument/2006/relationships/slideLayout" Target="../slideLayouts/slideLayout1973.xml"/><Relationship Id="rId503" Type="http://schemas.openxmlformats.org/officeDocument/2006/relationships/slideLayout" Target="../slideLayouts/slideLayout2138.xml"/><Relationship Id="rId545" Type="http://schemas.openxmlformats.org/officeDocument/2006/relationships/slideLayout" Target="../slideLayouts/slideLayout2180.xml"/><Relationship Id="rId587" Type="http://schemas.openxmlformats.org/officeDocument/2006/relationships/slideLayout" Target="../slideLayouts/slideLayout2222.xml"/><Relationship Id="rId710" Type="http://schemas.openxmlformats.org/officeDocument/2006/relationships/slideLayout" Target="../slideLayouts/slideLayout2345.xml"/><Relationship Id="rId752" Type="http://schemas.openxmlformats.org/officeDocument/2006/relationships/slideLayout" Target="../slideLayouts/slideLayout2387.xml"/><Relationship Id="rId808" Type="http://schemas.openxmlformats.org/officeDocument/2006/relationships/slideLayout" Target="../slideLayouts/slideLayout2443.xml"/><Relationship Id="rId8" Type="http://schemas.openxmlformats.org/officeDocument/2006/relationships/slideLayout" Target="../slideLayouts/slideLayout1643.xml"/><Relationship Id="rId142" Type="http://schemas.openxmlformats.org/officeDocument/2006/relationships/slideLayout" Target="../slideLayouts/slideLayout1777.xml"/><Relationship Id="rId184" Type="http://schemas.openxmlformats.org/officeDocument/2006/relationships/slideLayout" Target="../slideLayouts/slideLayout1819.xml"/><Relationship Id="rId391" Type="http://schemas.openxmlformats.org/officeDocument/2006/relationships/slideLayout" Target="../slideLayouts/slideLayout2026.xml"/><Relationship Id="rId405" Type="http://schemas.openxmlformats.org/officeDocument/2006/relationships/slideLayout" Target="../slideLayouts/slideLayout2040.xml"/><Relationship Id="rId447" Type="http://schemas.openxmlformats.org/officeDocument/2006/relationships/slideLayout" Target="../slideLayouts/slideLayout2082.xml"/><Relationship Id="rId612" Type="http://schemas.openxmlformats.org/officeDocument/2006/relationships/slideLayout" Target="../slideLayouts/slideLayout2247.xml"/><Relationship Id="rId794" Type="http://schemas.openxmlformats.org/officeDocument/2006/relationships/slideLayout" Target="../slideLayouts/slideLayout2429.xml"/><Relationship Id="rId251" Type="http://schemas.openxmlformats.org/officeDocument/2006/relationships/slideLayout" Target="../slideLayouts/slideLayout1886.xml"/><Relationship Id="rId489" Type="http://schemas.openxmlformats.org/officeDocument/2006/relationships/slideLayout" Target="../slideLayouts/slideLayout2124.xml"/><Relationship Id="rId654" Type="http://schemas.openxmlformats.org/officeDocument/2006/relationships/slideLayout" Target="../slideLayouts/slideLayout2289.xml"/><Relationship Id="rId696" Type="http://schemas.openxmlformats.org/officeDocument/2006/relationships/slideLayout" Target="../slideLayouts/slideLayout2331.xml"/><Relationship Id="rId46" Type="http://schemas.openxmlformats.org/officeDocument/2006/relationships/slideLayout" Target="../slideLayouts/slideLayout1681.xml"/><Relationship Id="rId293" Type="http://schemas.openxmlformats.org/officeDocument/2006/relationships/slideLayout" Target="../slideLayouts/slideLayout1928.xml"/><Relationship Id="rId307" Type="http://schemas.openxmlformats.org/officeDocument/2006/relationships/slideLayout" Target="../slideLayouts/slideLayout1942.xml"/><Relationship Id="rId349" Type="http://schemas.openxmlformats.org/officeDocument/2006/relationships/slideLayout" Target="../slideLayouts/slideLayout1984.xml"/><Relationship Id="rId514" Type="http://schemas.openxmlformats.org/officeDocument/2006/relationships/slideLayout" Target="../slideLayouts/slideLayout2149.xml"/><Relationship Id="rId556" Type="http://schemas.openxmlformats.org/officeDocument/2006/relationships/slideLayout" Target="../slideLayouts/slideLayout2191.xml"/><Relationship Id="rId721" Type="http://schemas.openxmlformats.org/officeDocument/2006/relationships/slideLayout" Target="../slideLayouts/slideLayout2356.xml"/><Relationship Id="rId763" Type="http://schemas.openxmlformats.org/officeDocument/2006/relationships/slideLayout" Target="../slideLayouts/slideLayout2398.xml"/><Relationship Id="rId88" Type="http://schemas.openxmlformats.org/officeDocument/2006/relationships/slideLayout" Target="../slideLayouts/slideLayout1723.xml"/><Relationship Id="rId111" Type="http://schemas.openxmlformats.org/officeDocument/2006/relationships/slideLayout" Target="../slideLayouts/slideLayout1746.xml"/><Relationship Id="rId153" Type="http://schemas.openxmlformats.org/officeDocument/2006/relationships/slideLayout" Target="../slideLayouts/slideLayout1788.xml"/><Relationship Id="rId195" Type="http://schemas.openxmlformats.org/officeDocument/2006/relationships/slideLayout" Target="../slideLayouts/slideLayout1830.xml"/><Relationship Id="rId209" Type="http://schemas.openxmlformats.org/officeDocument/2006/relationships/slideLayout" Target="../slideLayouts/slideLayout1844.xml"/><Relationship Id="rId360" Type="http://schemas.openxmlformats.org/officeDocument/2006/relationships/slideLayout" Target="../slideLayouts/slideLayout1995.xml"/><Relationship Id="rId416" Type="http://schemas.openxmlformats.org/officeDocument/2006/relationships/slideLayout" Target="../slideLayouts/slideLayout2051.xml"/><Relationship Id="rId598" Type="http://schemas.openxmlformats.org/officeDocument/2006/relationships/slideLayout" Target="../slideLayouts/slideLayout2233.xml"/><Relationship Id="rId819" Type="http://schemas.openxmlformats.org/officeDocument/2006/relationships/slideLayout" Target="../slideLayouts/slideLayout2454.xml"/><Relationship Id="rId220" Type="http://schemas.openxmlformats.org/officeDocument/2006/relationships/slideLayout" Target="../slideLayouts/slideLayout1855.xml"/><Relationship Id="rId458" Type="http://schemas.openxmlformats.org/officeDocument/2006/relationships/slideLayout" Target="../slideLayouts/slideLayout2093.xml"/><Relationship Id="rId623" Type="http://schemas.openxmlformats.org/officeDocument/2006/relationships/slideLayout" Target="../slideLayouts/slideLayout2258.xml"/><Relationship Id="rId665" Type="http://schemas.openxmlformats.org/officeDocument/2006/relationships/slideLayout" Target="../slideLayouts/slideLayout2300.xml"/><Relationship Id="rId15" Type="http://schemas.openxmlformats.org/officeDocument/2006/relationships/slideLayout" Target="../slideLayouts/slideLayout1650.xml"/><Relationship Id="rId57" Type="http://schemas.openxmlformats.org/officeDocument/2006/relationships/slideLayout" Target="../slideLayouts/slideLayout1692.xml"/><Relationship Id="rId262" Type="http://schemas.openxmlformats.org/officeDocument/2006/relationships/slideLayout" Target="../slideLayouts/slideLayout1897.xml"/><Relationship Id="rId318" Type="http://schemas.openxmlformats.org/officeDocument/2006/relationships/slideLayout" Target="../slideLayouts/slideLayout1953.xml"/><Relationship Id="rId525" Type="http://schemas.openxmlformats.org/officeDocument/2006/relationships/slideLayout" Target="../slideLayouts/slideLayout2160.xml"/><Relationship Id="rId567" Type="http://schemas.openxmlformats.org/officeDocument/2006/relationships/slideLayout" Target="../slideLayouts/slideLayout2202.xml"/><Relationship Id="rId732" Type="http://schemas.openxmlformats.org/officeDocument/2006/relationships/slideLayout" Target="../slideLayouts/slideLayout2367.xml"/><Relationship Id="rId99" Type="http://schemas.openxmlformats.org/officeDocument/2006/relationships/slideLayout" Target="../slideLayouts/slideLayout1734.xml"/><Relationship Id="rId122" Type="http://schemas.openxmlformats.org/officeDocument/2006/relationships/slideLayout" Target="../slideLayouts/slideLayout1757.xml"/><Relationship Id="rId164" Type="http://schemas.openxmlformats.org/officeDocument/2006/relationships/slideLayout" Target="../slideLayouts/slideLayout1799.xml"/><Relationship Id="rId371" Type="http://schemas.openxmlformats.org/officeDocument/2006/relationships/slideLayout" Target="../slideLayouts/slideLayout2006.xml"/><Relationship Id="rId774" Type="http://schemas.openxmlformats.org/officeDocument/2006/relationships/slideLayout" Target="../slideLayouts/slideLayout2409.xml"/><Relationship Id="rId427" Type="http://schemas.openxmlformats.org/officeDocument/2006/relationships/slideLayout" Target="../slideLayouts/slideLayout2062.xml"/><Relationship Id="rId469" Type="http://schemas.openxmlformats.org/officeDocument/2006/relationships/slideLayout" Target="../slideLayouts/slideLayout2104.xml"/><Relationship Id="rId634" Type="http://schemas.openxmlformats.org/officeDocument/2006/relationships/slideLayout" Target="../slideLayouts/slideLayout2269.xml"/><Relationship Id="rId676" Type="http://schemas.openxmlformats.org/officeDocument/2006/relationships/slideLayout" Target="../slideLayouts/slideLayout2311.xml"/><Relationship Id="rId26" Type="http://schemas.openxmlformats.org/officeDocument/2006/relationships/slideLayout" Target="../slideLayouts/slideLayout1661.xml"/><Relationship Id="rId231" Type="http://schemas.openxmlformats.org/officeDocument/2006/relationships/slideLayout" Target="../slideLayouts/slideLayout1866.xml"/><Relationship Id="rId273" Type="http://schemas.openxmlformats.org/officeDocument/2006/relationships/slideLayout" Target="../slideLayouts/slideLayout1908.xml"/><Relationship Id="rId329" Type="http://schemas.openxmlformats.org/officeDocument/2006/relationships/slideLayout" Target="../slideLayouts/slideLayout1964.xml"/><Relationship Id="rId480" Type="http://schemas.openxmlformats.org/officeDocument/2006/relationships/slideLayout" Target="../slideLayouts/slideLayout2115.xml"/><Relationship Id="rId536" Type="http://schemas.openxmlformats.org/officeDocument/2006/relationships/slideLayout" Target="../slideLayouts/slideLayout2171.xml"/><Relationship Id="rId701" Type="http://schemas.openxmlformats.org/officeDocument/2006/relationships/slideLayout" Target="../slideLayouts/slideLayout2336.xml"/><Relationship Id="rId68" Type="http://schemas.openxmlformats.org/officeDocument/2006/relationships/slideLayout" Target="../slideLayouts/slideLayout1703.xml"/><Relationship Id="rId133" Type="http://schemas.openxmlformats.org/officeDocument/2006/relationships/slideLayout" Target="../slideLayouts/slideLayout1768.xml"/><Relationship Id="rId175" Type="http://schemas.openxmlformats.org/officeDocument/2006/relationships/slideLayout" Target="../slideLayouts/slideLayout1810.xml"/><Relationship Id="rId340" Type="http://schemas.openxmlformats.org/officeDocument/2006/relationships/slideLayout" Target="../slideLayouts/slideLayout1975.xml"/><Relationship Id="rId578" Type="http://schemas.openxmlformats.org/officeDocument/2006/relationships/slideLayout" Target="../slideLayouts/slideLayout2213.xml"/><Relationship Id="rId743" Type="http://schemas.openxmlformats.org/officeDocument/2006/relationships/slideLayout" Target="../slideLayouts/slideLayout2378.xml"/><Relationship Id="rId785" Type="http://schemas.openxmlformats.org/officeDocument/2006/relationships/slideLayout" Target="../slideLayouts/slideLayout2420.xml"/><Relationship Id="rId200" Type="http://schemas.openxmlformats.org/officeDocument/2006/relationships/slideLayout" Target="../slideLayouts/slideLayout1835.xml"/><Relationship Id="rId382" Type="http://schemas.openxmlformats.org/officeDocument/2006/relationships/slideLayout" Target="../slideLayouts/slideLayout2017.xml"/><Relationship Id="rId438" Type="http://schemas.openxmlformats.org/officeDocument/2006/relationships/slideLayout" Target="../slideLayouts/slideLayout2073.xml"/><Relationship Id="rId603" Type="http://schemas.openxmlformats.org/officeDocument/2006/relationships/slideLayout" Target="../slideLayouts/slideLayout2238.xml"/><Relationship Id="rId645" Type="http://schemas.openxmlformats.org/officeDocument/2006/relationships/slideLayout" Target="../slideLayouts/slideLayout2280.xml"/><Relationship Id="rId687" Type="http://schemas.openxmlformats.org/officeDocument/2006/relationships/slideLayout" Target="../slideLayouts/slideLayout2322.xml"/><Relationship Id="rId810" Type="http://schemas.openxmlformats.org/officeDocument/2006/relationships/slideLayout" Target="../slideLayouts/slideLayout2445.xml"/><Relationship Id="rId242" Type="http://schemas.openxmlformats.org/officeDocument/2006/relationships/slideLayout" Target="../slideLayouts/slideLayout1877.xml"/><Relationship Id="rId284" Type="http://schemas.openxmlformats.org/officeDocument/2006/relationships/slideLayout" Target="../slideLayouts/slideLayout1919.xml"/><Relationship Id="rId491" Type="http://schemas.openxmlformats.org/officeDocument/2006/relationships/slideLayout" Target="../slideLayouts/slideLayout2126.xml"/><Relationship Id="rId505" Type="http://schemas.openxmlformats.org/officeDocument/2006/relationships/slideLayout" Target="../slideLayouts/slideLayout2140.xml"/><Relationship Id="rId712" Type="http://schemas.openxmlformats.org/officeDocument/2006/relationships/slideLayout" Target="../slideLayouts/slideLayout2347.xml"/><Relationship Id="rId37" Type="http://schemas.openxmlformats.org/officeDocument/2006/relationships/slideLayout" Target="../slideLayouts/slideLayout1672.xml"/><Relationship Id="rId79" Type="http://schemas.openxmlformats.org/officeDocument/2006/relationships/slideLayout" Target="../slideLayouts/slideLayout1714.xml"/><Relationship Id="rId102" Type="http://schemas.openxmlformats.org/officeDocument/2006/relationships/slideLayout" Target="../slideLayouts/slideLayout1737.xml"/><Relationship Id="rId144" Type="http://schemas.openxmlformats.org/officeDocument/2006/relationships/slideLayout" Target="../slideLayouts/slideLayout1779.xml"/><Relationship Id="rId547" Type="http://schemas.openxmlformats.org/officeDocument/2006/relationships/slideLayout" Target="../slideLayouts/slideLayout2182.xml"/><Relationship Id="rId589" Type="http://schemas.openxmlformats.org/officeDocument/2006/relationships/slideLayout" Target="../slideLayouts/slideLayout2224.xml"/><Relationship Id="rId754" Type="http://schemas.openxmlformats.org/officeDocument/2006/relationships/slideLayout" Target="../slideLayouts/slideLayout2389.xml"/><Relationship Id="rId796" Type="http://schemas.openxmlformats.org/officeDocument/2006/relationships/slideLayout" Target="../slideLayouts/slideLayout2431.xml"/><Relationship Id="rId90" Type="http://schemas.openxmlformats.org/officeDocument/2006/relationships/slideLayout" Target="../slideLayouts/slideLayout1725.xml"/><Relationship Id="rId186" Type="http://schemas.openxmlformats.org/officeDocument/2006/relationships/slideLayout" Target="../slideLayouts/slideLayout1821.xml"/><Relationship Id="rId351" Type="http://schemas.openxmlformats.org/officeDocument/2006/relationships/slideLayout" Target="../slideLayouts/slideLayout1986.xml"/><Relationship Id="rId393" Type="http://schemas.openxmlformats.org/officeDocument/2006/relationships/slideLayout" Target="../slideLayouts/slideLayout2028.xml"/><Relationship Id="rId407" Type="http://schemas.openxmlformats.org/officeDocument/2006/relationships/slideLayout" Target="../slideLayouts/slideLayout2042.xml"/><Relationship Id="rId449" Type="http://schemas.openxmlformats.org/officeDocument/2006/relationships/slideLayout" Target="../slideLayouts/slideLayout2084.xml"/><Relationship Id="rId614" Type="http://schemas.openxmlformats.org/officeDocument/2006/relationships/slideLayout" Target="../slideLayouts/slideLayout2249.xml"/><Relationship Id="rId656" Type="http://schemas.openxmlformats.org/officeDocument/2006/relationships/slideLayout" Target="../slideLayouts/slideLayout2291.xml"/><Relationship Id="rId821" Type="http://schemas.openxmlformats.org/officeDocument/2006/relationships/slideLayout" Target="../slideLayouts/slideLayout2456.xml"/><Relationship Id="rId211" Type="http://schemas.openxmlformats.org/officeDocument/2006/relationships/slideLayout" Target="../slideLayouts/slideLayout1846.xml"/><Relationship Id="rId253" Type="http://schemas.openxmlformats.org/officeDocument/2006/relationships/slideLayout" Target="../slideLayouts/slideLayout1888.xml"/><Relationship Id="rId295" Type="http://schemas.openxmlformats.org/officeDocument/2006/relationships/slideLayout" Target="../slideLayouts/slideLayout1930.xml"/><Relationship Id="rId309" Type="http://schemas.openxmlformats.org/officeDocument/2006/relationships/slideLayout" Target="../slideLayouts/slideLayout1944.xml"/><Relationship Id="rId460" Type="http://schemas.openxmlformats.org/officeDocument/2006/relationships/slideLayout" Target="../slideLayouts/slideLayout2095.xml"/><Relationship Id="rId516" Type="http://schemas.openxmlformats.org/officeDocument/2006/relationships/slideLayout" Target="../slideLayouts/slideLayout2151.xml"/><Relationship Id="rId698" Type="http://schemas.openxmlformats.org/officeDocument/2006/relationships/slideLayout" Target="../slideLayouts/slideLayout2333.xml"/><Relationship Id="rId48" Type="http://schemas.openxmlformats.org/officeDocument/2006/relationships/slideLayout" Target="../slideLayouts/slideLayout1683.xml"/><Relationship Id="rId113" Type="http://schemas.openxmlformats.org/officeDocument/2006/relationships/slideLayout" Target="../slideLayouts/slideLayout1748.xml"/><Relationship Id="rId320" Type="http://schemas.openxmlformats.org/officeDocument/2006/relationships/slideLayout" Target="../slideLayouts/slideLayout1955.xml"/><Relationship Id="rId558" Type="http://schemas.openxmlformats.org/officeDocument/2006/relationships/slideLayout" Target="../slideLayouts/slideLayout2193.xml"/><Relationship Id="rId723" Type="http://schemas.openxmlformats.org/officeDocument/2006/relationships/slideLayout" Target="../slideLayouts/slideLayout2358.xml"/><Relationship Id="rId765" Type="http://schemas.openxmlformats.org/officeDocument/2006/relationships/slideLayout" Target="../slideLayouts/slideLayout2400.xml"/><Relationship Id="rId155" Type="http://schemas.openxmlformats.org/officeDocument/2006/relationships/slideLayout" Target="../slideLayouts/slideLayout1790.xml"/><Relationship Id="rId197" Type="http://schemas.openxmlformats.org/officeDocument/2006/relationships/slideLayout" Target="../slideLayouts/slideLayout1832.xml"/><Relationship Id="rId362" Type="http://schemas.openxmlformats.org/officeDocument/2006/relationships/slideLayout" Target="../slideLayouts/slideLayout1997.xml"/><Relationship Id="rId418" Type="http://schemas.openxmlformats.org/officeDocument/2006/relationships/slideLayout" Target="../slideLayouts/slideLayout2053.xml"/><Relationship Id="rId625" Type="http://schemas.openxmlformats.org/officeDocument/2006/relationships/slideLayout" Target="../slideLayouts/slideLayout2260.xml"/><Relationship Id="rId222" Type="http://schemas.openxmlformats.org/officeDocument/2006/relationships/slideLayout" Target="../slideLayouts/slideLayout1857.xml"/><Relationship Id="rId264" Type="http://schemas.openxmlformats.org/officeDocument/2006/relationships/slideLayout" Target="../slideLayouts/slideLayout1899.xml"/><Relationship Id="rId471" Type="http://schemas.openxmlformats.org/officeDocument/2006/relationships/slideLayout" Target="../slideLayouts/slideLayout2106.xml"/><Relationship Id="rId667" Type="http://schemas.openxmlformats.org/officeDocument/2006/relationships/slideLayout" Target="../slideLayouts/slideLayout2302.xml"/><Relationship Id="rId17" Type="http://schemas.openxmlformats.org/officeDocument/2006/relationships/slideLayout" Target="../slideLayouts/slideLayout1652.xml"/><Relationship Id="rId59" Type="http://schemas.openxmlformats.org/officeDocument/2006/relationships/slideLayout" Target="../slideLayouts/slideLayout1694.xml"/><Relationship Id="rId124" Type="http://schemas.openxmlformats.org/officeDocument/2006/relationships/slideLayout" Target="../slideLayouts/slideLayout1759.xml"/><Relationship Id="rId527" Type="http://schemas.openxmlformats.org/officeDocument/2006/relationships/slideLayout" Target="../slideLayouts/slideLayout2162.xml"/><Relationship Id="rId569" Type="http://schemas.openxmlformats.org/officeDocument/2006/relationships/slideLayout" Target="../slideLayouts/slideLayout2204.xml"/><Relationship Id="rId734" Type="http://schemas.openxmlformats.org/officeDocument/2006/relationships/slideLayout" Target="../slideLayouts/slideLayout2369.xml"/><Relationship Id="rId776" Type="http://schemas.openxmlformats.org/officeDocument/2006/relationships/slideLayout" Target="../slideLayouts/slideLayout2411.xml"/><Relationship Id="rId70" Type="http://schemas.openxmlformats.org/officeDocument/2006/relationships/slideLayout" Target="../slideLayouts/slideLayout1705.xml"/><Relationship Id="rId166" Type="http://schemas.openxmlformats.org/officeDocument/2006/relationships/slideLayout" Target="../slideLayouts/slideLayout1801.xml"/><Relationship Id="rId331" Type="http://schemas.openxmlformats.org/officeDocument/2006/relationships/slideLayout" Target="../slideLayouts/slideLayout1966.xml"/><Relationship Id="rId373" Type="http://schemas.openxmlformats.org/officeDocument/2006/relationships/slideLayout" Target="../slideLayouts/slideLayout2008.xml"/><Relationship Id="rId429" Type="http://schemas.openxmlformats.org/officeDocument/2006/relationships/slideLayout" Target="../slideLayouts/slideLayout2064.xml"/><Relationship Id="rId580" Type="http://schemas.openxmlformats.org/officeDocument/2006/relationships/slideLayout" Target="../slideLayouts/slideLayout2215.xml"/><Relationship Id="rId636" Type="http://schemas.openxmlformats.org/officeDocument/2006/relationships/slideLayout" Target="../slideLayouts/slideLayout2271.xml"/><Relationship Id="rId801" Type="http://schemas.openxmlformats.org/officeDocument/2006/relationships/slideLayout" Target="../slideLayouts/slideLayout2436.xml"/><Relationship Id="rId1" Type="http://schemas.openxmlformats.org/officeDocument/2006/relationships/slideLayout" Target="../slideLayouts/slideLayout1636.xml"/><Relationship Id="rId233" Type="http://schemas.openxmlformats.org/officeDocument/2006/relationships/slideLayout" Target="../slideLayouts/slideLayout1868.xml"/><Relationship Id="rId440" Type="http://schemas.openxmlformats.org/officeDocument/2006/relationships/slideLayout" Target="../slideLayouts/slideLayout2075.xml"/><Relationship Id="rId678" Type="http://schemas.openxmlformats.org/officeDocument/2006/relationships/slideLayout" Target="../slideLayouts/slideLayout2313.xml"/><Relationship Id="rId28" Type="http://schemas.openxmlformats.org/officeDocument/2006/relationships/slideLayout" Target="../slideLayouts/slideLayout1663.xml"/><Relationship Id="rId275" Type="http://schemas.openxmlformats.org/officeDocument/2006/relationships/slideLayout" Target="../slideLayouts/slideLayout1910.xml"/><Relationship Id="rId300" Type="http://schemas.openxmlformats.org/officeDocument/2006/relationships/slideLayout" Target="../slideLayouts/slideLayout1935.xml"/><Relationship Id="rId482" Type="http://schemas.openxmlformats.org/officeDocument/2006/relationships/slideLayout" Target="../slideLayouts/slideLayout2117.xml"/><Relationship Id="rId538" Type="http://schemas.openxmlformats.org/officeDocument/2006/relationships/slideLayout" Target="../slideLayouts/slideLayout2173.xml"/><Relationship Id="rId703" Type="http://schemas.openxmlformats.org/officeDocument/2006/relationships/slideLayout" Target="../slideLayouts/slideLayout2338.xml"/><Relationship Id="rId745" Type="http://schemas.openxmlformats.org/officeDocument/2006/relationships/slideLayout" Target="../slideLayouts/slideLayout2380.xml"/><Relationship Id="rId81" Type="http://schemas.openxmlformats.org/officeDocument/2006/relationships/slideLayout" Target="../slideLayouts/slideLayout1716.xml"/><Relationship Id="rId135" Type="http://schemas.openxmlformats.org/officeDocument/2006/relationships/slideLayout" Target="../slideLayouts/slideLayout1770.xml"/><Relationship Id="rId177" Type="http://schemas.openxmlformats.org/officeDocument/2006/relationships/slideLayout" Target="../slideLayouts/slideLayout1812.xml"/><Relationship Id="rId342" Type="http://schemas.openxmlformats.org/officeDocument/2006/relationships/slideLayout" Target="../slideLayouts/slideLayout1977.xml"/><Relationship Id="rId384" Type="http://schemas.openxmlformats.org/officeDocument/2006/relationships/slideLayout" Target="../slideLayouts/slideLayout2019.xml"/><Relationship Id="rId591" Type="http://schemas.openxmlformats.org/officeDocument/2006/relationships/slideLayout" Target="../slideLayouts/slideLayout2226.xml"/><Relationship Id="rId605" Type="http://schemas.openxmlformats.org/officeDocument/2006/relationships/slideLayout" Target="../slideLayouts/slideLayout2240.xml"/><Relationship Id="rId787" Type="http://schemas.openxmlformats.org/officeDocument/2006/relationships/slideLayout" Target="../slideLayouts/slideLayout2422.xml"/><Relationship Id="rId812" Type="http://schemas.openxmlformats.org/officeDocument/2006/relationships/slideLayout" Target="../slideLayouts/slideLayout2447.xml"/><Relationship Id="rId202" Type="http://schemas.openxmlformats.org/officeDocument/2006/relationships/slideLayout" Target="../slideLayouts/slideLayout1837.xml"/><Relationship Id="rId244" Type="http://schemas.openxmlformats.org/officeDocument/2006/relationships/slideLayout" Target="../slideLayouts/slideLayout1879.xml"/><Relationship Id="rId647" Type="http://schemas.openxmlformats.org/officeDocument/2006/relationships/slideLayout" Target="../slideLayouts/slideLayout2282.xml"/><Relationship Id="rId689" Type="http://schemas.openxmlformats.org/officeDocument/2006/relationships/slideLayout" Target="../slideLayouts/slideLayout2324.xml"/><Relationship Id="rId39" Type="http://schemas.openxmlformats.org/officeDocument/2006/relationships/slideLayout" Target="../slideLayouts/slideLayout1674.xml"/><Relationship Id="rId286" Type="http://schemas.openxmlformats.org/officeDocument/2006/relationships/slideLayout" Target="../slideLayouts/slideLayout1921.xml"/><Relationship Id="rId451" Type="http://schemas.openxmlformats.org/officeDocument/2006/relationships/slideLayout" Target="../slideLayouts/slideLayout2086.xml"/><Relationship Id="rId493" Type="http://schemas.openxmlformats.org/officeDocument/2006/relationships/slideLayout" Target="../slideLayouts/slideLayout2128.xml"/><Relationship Id="rId507" Type="http://schemas.openxmlformats.org/officeDocument/2006/relationships/slideLayout" Target="../slideLayouts/slideLayout2142.xml"/><Relationship Id="rId549" Type="http://schemas.openxmlformats.org/officeDocument/2006/relationships/slideLayout" Target="../slideLayouts/slideLayout2184.xml"/><Relationship Id="rId714" Type="http://schemas.openxmlformats.org/officeDocument/2006/relationships/slideLayout" Target="../slideLayouts/slideLayout2349.xml"/><Relationship Id="rId756" Type="http://schemas.openxmlformats.org/officeDocument/2006/relationships/slideLayout" Target="../slideLayouts/slideLayout2391.xml"/><Relationship Id="rId50" Type="http://schemas.openxmlformats.org/officeDocument/2006/relationships/slideLayout" Target="../slideLayouts/slideLayout1685.xml"/><Relationship Id="rId104" Type="http://schemas.openxmlformats.org/officeDocument/2006/relationships/slideLayout" Target="../slideLayouts/slideLayout1739.xml"/><Relationship Id="rId146" Type="http://schemas.openxmlformats.org/officeDocument/2006/relationships/slideLayout" Target="../slideLayouts/slideLayout1781.xml"/><Relationship Id="rId188" Type="http://schemas.openxmlformats.org/officeDocument/2006/relationships/slideLayout" Target="../slideLayouts/slideLayout1823.xml"/><Relationship Id="rId311" Type="http://schemas.openxmlformats.org/officeDocument/2006/relationships/slideLayout" Target="../slideLayouts/slideLayout1946.xml"/><Relationship Id="rId353" Type="http://schemas.openxmlformats.org/officeDocument/2006/relationships/slideLayout" Target="../slideLayouts/slideLayout1988.xml"/><Relationship Id="rId395" Type="http://schemas.openxmlformats.org/officeDocument/2006/relationships/slideLayout" Target="../slideLayouts/slideLayout2030.xml"/><Relationship Id="rId409" Type="http://schemas.openxmlformats.org/officeDocument/2006/relationships/slideLayout" Target="../slideLayouts/slideLayout2044.xml"/><Relationship Id="rId560" Type="http://schemas.openxmlformats.org/officeDocument/2006/relationships/slideLayout" Target="../slideLayouts/slideLayout2195.xml"/><Relationship Id="rId798" Type="http://schemas.openxmlformats.org/officeDocument/2006/relationships/slideLayout" Target="../slideLayouts/slideLayout2433.xml"/><Relationship Id="rId92" Type="http://schemas.openxmlformats.org/officeDocument/2006/relationships/slideLayout" Target="../slideLayouts/slideLayout1727.xml"/><Relationship Id="rId213" Type="http://schemas.openxmlformats.org/officeDocument/2006/relationships/slideLayout" Target="../slideLayouts/slideLayout1848.xml"/><Relationship Id="rId420" Type="http://schemas.openxmlformats.org/officeDocument/2006/relationships/slideLayout" Target="../slideLayouts/slideLayout2055.xml"/><Relationship Id="rId616" Type="http://schemas.openxmlformats.org/officeDocument/2006/relationships/slideLayout" Target="../slideLayouts/slideLayout2251.xml"/><Relationship Id="rId658" Type="http://schemas.openxmlformats.org/officeDocument/2006/relationships/slideLayout" Target="../slideLayouts/slideLayout2293.xml"/><Relationship Id="rId823" Type="http://schemas.openxmlformats.org/officeDocument/2006/relationships/slideLayout" Target="../slideLayouts/slideLayout2458.xml"/><Relationship Id="rId255" Type="http://schemas.openxmlformats.org/officeDocument/2006/relationships/slideLayout" Target="../slideLayouts/slideLayout1890.xml"/><Relationship Id="rId297" Type="http://schemas.openxmlformats.org/officeDocument/2006/relationships/slideLayout" Target="../slideLayouts/slideLayout1932.xml"/><Relationship Id="rId462" Type="http://schemas.openxmlformats.org/officeDocument/2006/relationships/slideLayout" Target="../slideLayouts/slideLayout2097.xml"/><Relationship Id="rId518" Type="http://schemas.openxmlformats.org/officeDocument/2006/relationships/slideLayout" Target="../slideLayouts/slideLayout2153.xml"/><Relationship Id="rId725" Type="http://schemas.openxmlformats.org/officeDocument/2006/relationships/slideLayout" Target="../slideLayouts/slideLayout2360.xml"/><Relationship Id="rId115" Type="http://schemas.openxmlformats.org/officeDocument/2006/relationships/slideLayout" Target="../slideLayouts/slideLayout1750.xml"/><Relationship Id="rId157" Type="http://schemas.openxmlformats.org/officeDocument/2006/relationships/slideLayout" Target="../slideLayouts/slideLayout1792.xml"/><Relationship Id="rId322" Type="http://schemas.openxmlformats.org/officeDocument/2006/relationships/slideLayout" Target="../slideLayouts/slideLayout1957.xml"/><Relationship Id="rId364" Type="http://schemas.openxmlformats.org/officeDocument/2006/relationships/slideLayout" Target="../slideLayouts/slideLayout1999.xml"/><Relationship Id="rId767" Type="http://schemas.openxmlformats.org/officeDocument/2006/relationships/slideLayout" Target="../slideLayouts/slideLayout2402.xml"/><Relationship Id="rId61" Type="http://schemas.openxmlformats.org/officeDocument/2006/relationships/slideLayout" Target="../slideLayouts/slideLayout1696.xml"/><Relationship Id="rId199" Type="http://schemas.openxmlformats.org/officeDocument/2006/relationships/slideLayout" Target="../slideLayouts/slideLayout1834.xml"/><Relationship Id="rId571" Type="http://schemas.openxmlformats.org/officeDocument/2006/relationships/slideLayout" Target="../slideLayouts/slideLayout2206.xml"/><Relationship Id="rId627" Type="http://schemas.openxmlformats.org/officeDocument/2006/relationships/slideLayout" Target="../slideLayouts/slideLayout2262.xml"/><Relationship Id="rId669" Type="http://schemas.openxmlformats.org/officeDocument/2006/relationships/slideLayout" Target="../slideLayouts/slideLayout2304.xml"/><Relationship Id="rId19" Type="http://schemas.openxmlformats.org/officeDocument/2006/relationships/slideLayout" Target="../slideLayouts/slideLayout1654.xml"/><Relationship Id="rId224" Type="http://schemas.openxmlformats.org/officeDocument/2006/relationships/slideLayout" Target="../slideLayouts/slideLayout1859.xml"/><Relationship Id="rId266" Type="http://schemas.openxmlformats.org/officeDocument/2006/relationships/slideLayout" Target="../slideLayouts/slideLayout1901.xml"/><Relationship Id="rId431" Type="http://schemas.openxmlformats.org/officeDocument/2006/relationships/slideLayout" Target="../slideLayouts/slideLayout2066.xml"/><Relationship Id="rId473" Type="http://schemas.openxmlformats.org/officeDocument/2006/relationships/slideLayout" Target="../slideLayouts/slideLayout2108.xml"/><Relationship Id="rId529" Type="http://schemas.openxmlformats.org/officeDocument/2006/relationships/slideLayout" Target="../slideLayouts/slideLayout2164.xml"/><Relationship Id="rId680" Type="http://schemas.openxmlformats.org/officeDocument/2006/relationships/slideLayout" Target="../slideLayouts/slideLayout2315.xml"/><Relationship Id="rId736" Type="http://schemas.openxmlformats.org/officeDocument/2006/relationships/slideLayout" Target="../slideLayouts/slideLayout2371.xml"/><Relationship Id="rId30" Type="http://schemas.openxmlformats.org/officeDocument/2006/relationships/slideLayout" Target="../slideLayouts/slideLayout1665.xml"/><Relationship Id="rId126" Type="http://schemas.openxmlformats.org/officeDocument/2006/relationships/slideLayout" Target="../slideLayouts/slideLayout1761.xml"/><Relationship Id="rId168" Type="http://schemas.openxmlformats.org/officeDocument/2006/relationships/slideLayout" Target="../slideLayouts/slideLayout1803.xml"/><Relationship Id="rId333" Type="http://schemas.openxmlformats.org/officeDocument/2006/relationships/slideLayout" Target="../slideLayouts/slideLayout1968.xml"/><Relationship Id="rId540" Type="http://schemas.openxmlformats.org/officeDocument/2006/relationships/slideLayout" Target="../slideLayouts/slideLayout2175.xml"/><Relationship Id="rId778" Type="http://schemas.openxmlformats.org/officeDocument/2006/relationships/slideLayout" Target="../slideLayouts/slideLayout2413.xml"/><Relationship Id="rId72" Type="http://schemas.openxmlformats.org/officeDocument/2006/relationships/slideLayout" Target="../slideLayouts/slideLayout1707.xml"/><Relationship Id="rId375" Type="http://schemas.openxmlformats.org/officeDocument/2006/relationships/slideLayout" Target="../slideLayouts/slideLayout2010.xml"/><Relationship Id="rId582" Type="http://schemas.openxmlformats.org/officeDocument/2006/relationships/slideLayout" Target="../slideLayouts/slideLayout2217.xml"/><Relationship Id="rId638" Type="http://schemas.openxmlformats.org/officeDocument/2006/relationships/slideLayout" Target="../slideLayouts/slideLayout2273.xml"/><Relationship Id="rId803" Type="http://schemas.openxmlformats.org/officeDocument/2006/relationships/slideLayout" Target="../slideLayouts/slideLayout2438.xml"/><Relationship Id="rId3" Type="http://schemas.openxmlformats.org/officeDocument/2006/relationships/slideLayout" Target="../slideLayouts/slideLayout1638.xml"/><Relationship Id="rId235" Type="http://schemas.openxmlformats.org/officeDocument/2006/relationships/slideLayout" Target="../slideLayouts/slideLayout1870.xml"/><Relationship Id="rId277" Type="http://schemas.openxmlformats.org/officeDocument/2006/relationships/slideLayout" Target="../slideLayouts/slideLayout1912.xml"/><Relationship Id="rId400" Type="http://schemas.openxmlformats.org/officeDocument/2006/relationships/slideLayout" Target="../slideLayouts/slideLayout2035.xml"/><Relationship Id="rId442" Type="http://schemas.openxmlformats.org/officeDocument/2006/relationships/slideLayout" Target="../slideLayouts/slideLayout2077.xml"/><Relationship Id="rId484" Type="http://schemas.openxmlformats.org/officeDocument/2006/relationships/slideLayout" Target="../slideLayouts/slideLayout2119.xml"/><Relationship Id="rId705" Type="http://schemas.openxmlformats.org/officeDocument/2006/relationships/slideLayout" Target="../slideLayouts/slideLayout2340.xml"/><Relationship Id="rId137" Type="http://schemas.openxmlformats.org/officeDocument/2006/relationships/slideLayout" Target="../slideLayouts/slideLayout1772.xml"/><Relationship Id="rId302" Type="http://schemas.openxmlformats.org/officeDocument/2006/relationships/slideLayout" Target="../slideLayouts/slideLayout1937.xml"/><Relationship Id="rId344" Type="http://schemas.openxmlformats.org/officeDocument/2006/relationships/slideLayout" Target="../slideLayouts/slideLayout1979.xml"/><Relationship Id="rId691" Type="http://schemas.openxmlformats.org/officeDocument/2006/relationships/slideLayout" Target="../slideLayouts/slideLayout2326.xml"/><Relationship Id="rId747" Type="http://schemas.openxmlformats.org/officeDocument/2006/relationships/slideLayout" Target="../slideLayouts/slideLayout2382.xml"/><Relationship Id="rId789" Type="http://schemas.openxmlformats.org/officeDocument/2006/relationships/slideLayout" Target="../slideLayouts/slideLayout2424.xml"/><Relationship Id="rId41" Type="http://schemas.openxmlformats.org/officeDocument/2006/relationships/slideLayout" Target="../slideLayouts/slideLayout1676.xml"/><Relationship Id="rId83" Type="http://schemas.openxmlformats.org/officeDocument/2006/relationships/slideLayout" Target="../slideLayouts/slideLayout1718.xml"/><Relationship Id="rId179" Type="http://schemas.openxmlformats.org/officeDocument/2006/relationships/slideLayout" Target="../slideLayouts/slideLayout1814.xml"/><Relationship Id="rId386" Type="http://schemas.openxmlformats.org/officeDocument/2006/relationships/slideLayout" Target="../slideLayouts/slideLayout2021.xml"/><Relationship Id="rId551" Type="http://schemas.openxmlformats.org/officeDocument/2006/relationships/slideLayout" Target="../slideLayouts/slideLayout2186.xml"/><Relationship Id="rId593" Type="http://schemas.openxmlformats.org/officeDocument/2006/relationships/slideLayout" Target="../slideLayouts/slideLayout2228.xml"/><Relationship Id="rId607" Type="http://schemas.openxmlformats.org/officeDocument/2006/relationships/slideLayout" Target="../slideLayouts/slideLayout2242.xml"/><Relationship Id="rId649" Type="http://schemas.openxmlformats.org/officeDocument/2006/relationships/slideLayout" Target="../slideLayouts/slideLayout2284.xml"/><Relationship Id="rId814" Type="http://schemas.openxmlformats.org/officeDocument/2006/relationships/slideLayout" Target="../slideLayouts/slideLayout2449.xml"/><Relationship Id="rId190" Type="http://schemas.openxmlformats.org/officeDocument/2006/relationships/slideLayout" Target="../slideLayouts/slideLayout1825.xml"/><Relationship Id="rId204" Type="http://schemas.openxmlformats.org/officeDocument/2006/relationships/slideLayout" Target="../slideLayouts/slideLayout1839.xml"/><Relationship Id="rId246" Type="http://schemas.openxmlformats.org/officeDocument/2006/relationships/slideLayout" Target="../slideLayouts/slideLayout1881.xml"/><Relationship Id="rId288" Type="http://schemas.openxmlformats.org/officeDocument/2006/relationships/slideLayout" Target="../slideLayouts/slideLayout1923.xml"/><Relationship Id="rId411" Type="http://schemas.openxmlformats.org/officeDocument/2006/relationships/slideLayout" Target="../slideLayouts/slideLayout2046.xml"/><Relationship Id="rId453" Type="http://schemas.openxmlformats.org/officeDocument/2006/relationships/slideLayout" Target="../slideLayouts/slideLayout2088.xml"/><Relationship Id="rId509" Type="http://schemas.openxmlformats.org/officeDocument/2006/relationships/slideLayout" Target="../slideLayouts/slideLayout2144.xml"/><Relationship Id="rId660" Type="http://schemas.openxmlformats.org/officeDocument/2006/relationships/slideLayout" Target="../slideLayouts/slideLayout2295.xml"/><Relationship Id="rId106" Type="http://schemas.openxmlformats.org/officeDocument/2006/relationships/slideLayout" Target="../slideLayouts/slideLayout1741.xml"/><Relationship Id="rId313" Type="http://schemas.openxmlformats.org/officeDocument/2006/relationships/slideLayout" Target="../slideLayouts/slideLayout1948.xml"/><Relationship Id="rId495" Type="http://schemas.openxmlformats.org/officeDocument/2006/relationships/slideLayout" Target="../slideLayouts/slideLayout2130.xml"/><Relationship Id="rId716" Type="http://schemas.openxmlformats.org/officeDocument/2006/relationships/slideLayout" Target="../slideLayouts/slideLayout2351.xml"/><Relationship Id="rId758" Type="http://schemas.openxmlformats.org/officeDocument/2006/relationships/slideLayout" Target="../slideLayouts/slideLayout2393.xml"/><Relationship Id="rId10" Type="http://schemas.openxmlformats.org/officeDocument/2006/relationships/slideLayout" Target="../slideLayouts/slideLayout1645.xml"/><Relationship Id="rId52" Type="http://schemas.openxmlformats.org/officeDocument/2006/relationships/slideLayout" Target="../slideLayouts/slideLayout1687.xml"/><Relationship Id="rId94" Type="http://schemas.openxmlformats.org/officeDocument/2006/relationships/slideLayout" Target="../slideLayouts/slideLayout1729.xml"/><Relationship Id="rId148" Type="http://schemas.openxmlformats.org/officeDocument/2006/relationships/slideLayout" Target="../slideLayouts/slideLayout1783.xml"/><Relationship Id="rId355" Type="http://schemas.openxmlformats.org/officeDocument/2006/relationships/slideLayout" Target="../slideLayouts/slideLayout1990.xml"/><Relationship Id="rId397" Type="http://schemas.openxmlformats.org/officeDocument/2006/relationships/slideLayout" Target="../slideLayouts/slideLayout2032.xml"/><Relationship Id="rId520" Type="http://schemas.openxmlformats.org/officeDocument/2006/relationships/slideLayout" Target="../slideLayouts/slideLayout2155.xml"/><Relationship Id="rId562" Type="http://schemas.openxmlformats.org/officeDocument/2006/relationships/slideLayout" Target="../slideLayouts/slideLayout2197.xml"/><Relationship Id="rId618" Type="http://schemas.openxmlformats.org/officeDocument/2006/relationships/slideLayout" Target="../slideLayouts/slideLayout2253.xml"/><Relationship Id="rId215" Type="http://schemas.openxmlformats.org/officeDocument/2006/relationships/slideLayout" Target="../slideLayouts/slideLayout1850.xml"/><Relationship Id="rId257" Type="http://schemas.openxmlformats.org/officeDocument/2006/relationships/slideLayout" Target="../slideLayouts/slideLayout1892.xml"/><Relationship Id="rId422" Type="http://schemas.openxmlformats.org/officeDocument/2006/relationships/slideLayout" Target="../slideLayouts/slideLayout2057.xml"/><Relationship Id="rId464" Type="http://schemas.openxmlformats.org/officeDocument/2006/relationships/slideLayout" Target="../slideLayouts/slideLayout2099.xml"/><Relationship Id="rId299" Type="http://schemas.openxmlformats.org/officeDocument/2006/relationships/slideLayout" Target="../slideLayouts/slideLayout1934.xml"/><Relationship Id="rId727" Type="http://schemas.openxmlformats.org/officeDocument/2006/relationships/slideLayout" Target="../slideLayouts/slideLayout2362.xml"/><Relationship Id="rId63" Type="http://schemas.openxmlformats.org/officeDocument/2006/relationships/slideLayout" Target="../slideLayouts/slideLayout1698.xml"/><Relationship Id="rId159" Type="http://schemas.openxmlformats.org/officeDocument/2006/relationships/slideLayout" Target="../slideLayouts/slideLayout1794.xml"/><Relationship Id="rId366" Type="http://schemas.openxmlformats.org/officeDocument/2006/relationships/slideLayout" Target="../slideLayouts/slideLayout2001.xml"/><Relationship Id="rId573" Type="http://schemas.openxmlformats.org/officeDocument/2006/relationships/slideLayout" Target="../slideLayouts/slideLayout2208.xml"/><Relationship Id="rId780" Type="http://schemas.openxmlformats.org/officeDocument/2006/relationships/slideLayout" Target="../slideLayouts/slideLayout2415.xml"/><Relationship Id="rId226" Type="http://schemas.openxmlformats.org/officeDocument/2006/relationships/slideLayout" Target="../slideLayouts/slideLayout1861.xml"/><Relationship Id="rId433" Type="http://schemas.openxmlformats.org/officeDocument/2006/relationships/slideLayout" Target="../slideLayouts/slideLayout2068.xml"/><Relationship Id="rId640" Type="http://schemas.openxmlformats.org/officeDocument/2006/relationships/slideLayout" Target="../slideLayouts/slideLayout2275.xml"/><Relationship Id="rId738" Type="http://schemas.openxmlformats.org/officeDocument/2006/relationships/slideLayout" Target="../slideLayouts/slideLayout2373.xml"/><Relationship Id="rId74" Type="http://schemas.openxmlformats.org/officeDocument/2006/relationships/slideLayout" Target="../slideLayouts/slideLayout1709.xml"/><Relationship Id="rId377" Type="http://schemas.openxmlformats.org/officeDocument/2006/relationships/slideLayout" Target="../slideLayouts/slideLayout2012.xml"/><Relationship Id="rId500" Type="http://schemas.openxmlformats.org/officeDocument/2006/relationships/slideLayout" Target="../slideLayouts/slideLayout2135.xml"/><Relationship Id="rId584" Type="http://schemas.openxmlformats.org/officeDocument/2006/relationships/slideLayout" Target="../slideLayouts/slideLayout2219.xml"/><Relationship Id="rId805" Type="http://schemas.openxmlformats.org/officeDocument/2006/relationships/slideLayout" Target="../slideLayouts/slideLayout2440.xml"/><Relationship Id="rId5" Type="http://schemas.openxmlformats.org/officeDocument/2006/relationships/slideLayout" Target="../slideLayouts/slideLayout1640.xml"/><Relationship Id="rId237" Type="http://schemas.openxmlformats.org/officeDocument/2006/relationships/slideLayout" Target="../slideLayouts/slideLayout1872.xml"/><Relationship Id="rId791" Type="http://schemas.openxmlformats.org/officeDocument/2006/relationships/slideLayout" Target="../slideLayouts/slideLayout2426.xml"/><Relationship Id="rId444" Type="http://schemas.openxmlformats.org/officeDocument/2006/relationships/slideLayout" Target="../slideLayouts/slideLayout2079.xml"/><Relationship Id="rId651" Type="http://schemas.openxmlformats.org/officeDocument/2006/relationships/slideLayout" Target="../slideLayouts/slideLayout2286.xml"/><Relationship Id="rId749" Type="http://schemas.openxmlformats.org/officeDocument/2006/relationships/slideLayout" Target="../slideLayouts/slideLayout2384.xml"/><Relationship Id="rId290" Type="http://schemas.openxmlformats.org/officeDocument/2006/relationships/slideLayout" Target="../slideLayouts/slideLayout1925.xml"/><Relationship Id="rId304" Type="http://schemas.openxmlformats.org/officeDocument/2006/relationships/slideLayout" Target="../slideLayouts/slideLayout1939.xml"/><Relationship Id="rId388" Type="http://schemas.openxmlformats.org/officeDocument/2006/relationships/slideLayout" Target="../slideLayouts/slideLayout2023.xml"/><Relationship Id="rId511" Type="http://schemas.openxmlformats.org/officeDocument/2006/relationships/slideLayout" Target="../slideLayouts/slideLayout2146.xml"/><Relationship Id="rId609" Type="http://schemas.openxmlformats.org/officeDocument/2006/relationships/slideLayout" Target="../slideLayouts/slideLayout2244.xml"/><Relationship Id="rId85" Type="http://schemas.openxmlformats.org/officeDocument/2006/relationships/slideLayout" Target="../slideLayouts/slideLayout1720.xml"/><Relationship Id="rId150" Type="http://schemas.openxmlformats.org/officeDocument/2006/relationships/slideLayout" Target="../slideLayouts/slideLayout1785.xml"/><Relationship Id="rId595" Type="http://schemas.openxmlformats.org/officeDocument/2006/relationships/slideLayout" Target="../slideLayouts/slideLayout2230.xml"/><Relationship Id="rId816" Type="http://schemas.openxmlformats.org/officeDocument/2006/relationships/slideLayout" Target="../slideLayouts/slideLayout2451.xml"/><Relationship Id="rId248" Type="http://schemas.openxmlformats.org/officeDocument/2006/relationships/slideLayout" Target="../slideLayouts/slideLayout1883.xml"/><Relationship Id="rId455" Type="http://schemas.openxmlformats.org/officeDocument/2006/relationships/slideLayout" Target="../slideLayouts/slideLayout2090.xml"/><Relationship Id="rId662" Type="http://schemas.openxmlformats.org/officeDocument/2006/relationships/slideLayout" Target="../slideLayouts/slideLayout229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1" y="6400800"/>
            <a:ext cx="9144000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4" y="6334316"/>
            <a:ext cx="9144001" cy="6599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22960" y="286607"/>
            <a:ext cx="7543800" cy="145075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845734"/>
            <a:ext cx="7543800" cy="4023360"/>
          </a:xfrm>
          <a:prstGeom prst="rect">
            <a:avLst/>
          </a:prstGeom>
        </p:spPr>
        <p:txBody>
          <a:bodyPr vert="horz" lIns="0" tIns="45720" rIns="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22965" y="6459794"/>
            <a:ext cx="185420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rgbClr val="FFFFFF"/>
                </a:solidFill>
              </a:defRPr>
            </a:lvl1pPr>
          </a:lstStyle>
          <a:p>
            <a:pPr defTabSz="914400"/>
            <a:fld id="{B96E4BDE-1DC4-46B7-93B7-A555A1738801}" type="datetimeFigureOut">
              <a:rPr lang="x-none" smtClean="0"/>
              <a:pPr defTabSz="91440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64640" y="6459794"/>
            <a:ext cx="361710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 cap="all" baseline="0">
                <a:solidFill>
                  <a:srgbClr val="FFFFFF"/>
                </a:solidFill>
              </a:defRPr>
            </a:lvl1pPr>
          </a:lstStyle>
          <a:p>
            <a:pPr defTabSz="914400"/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425348" y="6459794"/>
            <a:ext cx="98401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>
                <a:solidFill>
                  <a:srgbClr val="FFFFFF"/>
                </a:solidFill>
              </a:defRPr>
            </a:lvl1pPr>
          </a:lstStyle>
          <a:p>
            <a:pPr defTabSz="914400"/>
            <a:fld id="{8D9FCBBA-1C65-4B54-A4D3-9FEB616E67CB}" type="slidenum">
              <a:rPr lang="x-none" smtClean="0"/>
              <a:pPr defTabSz="914400"/>
              <a:t>‹#›</a:t>
            </a:fld>
            <a:endParaRPr lang="x-none"/>
          </a:p>
        </p:txBody>
      </p:sp>
      <p:cxnSp>
        <p:nvCxnSpPr>
          <p:cNvPr id="10" name="Straight Connector 9"/>
          <p:cNvCxnSpPr/>
          <p:nvPr/>
        </p:nvCxnSpPr>
        <p:spPr>
          <a:xfrm>
            <a:off x="895149" y="1737845"/>
            <a:ext cx="747522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43250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30" r:id="rId1"/>
    <p:sldLayoutId id="2147485431" r:id="rId2"/>
    <p:sldLayoutId id="2147485432" r:id="rId3"/>
    <p:sldLayoutId id="2147485433" r:id="rId4"/>
    <p:sldLayoutId id="2147485434" r:id="rId5"/>
    <p:sldLayoutId id="2147485435" r:id="rId6"/>
    <p:sldLayoutId id="2147485436" r:id="rId7"/>
    <p:sldLayoutId id="2147485437" r:id="rId8"/>
    <p:sldLayoutId id="2147485438" r:id="rId9"/>
    <p:sldLayoutId id="2147485439" r:id="rId10"/>
    <p:sldLayoutId id="2147485440" r:id="rId11"/>
    <p:sldLayoutId id="2147485441" r:id="rId12"/>
    <p:sldLayoutId id="2147485442" r:id="rId13"/>
    <p:sldLayoutId id="2147485443" r:id="rId14"/>
    <p:sldLayoutId id="2147485444" r:id="rId15"/>
    <p:sldLayoutId id="2147485445" r:id="rId16"/>
    <p:sldLayoutId id="2147485446" r:id="rId17"/>
    <p:sldLayoutId id="2147485447" r:id="rId18"/>
    <p:sldLayoutId id="2147485448" r:id="rId19"/>
    <p:sldLayoutId id="2147485449" r:id="rId20"/>
    <p:sldLayoutId id="2147485450" r:id="rId21"/>
    <p:sldLayoutId id="2147485451" r:id="rId22"/>
    <p:sldLayoutId id="2147485452" r:id="rId23"/>
    <p:sldLayoutId id="2147485453" r:id="rId24"/>
    <p:sldLayoutId id="2147485454" r:id="rId25"/>
    <p:sldLayoutId id="2147485455" r:id="rId26"/>
    <p:sldLayoutId id="2147485456" r:id="rId27"/>
    <p:sldLayoutId id="2147485457" r:id="rId28"/>
    <p:sldLayoutId id="2147485458" r:id="rId29"/>
    <p:sldLayoutId id="2147485459" r:id="rId30"/>
    <p:sldLayoutId id="2147485460" r:id="rId31"/>
    <p:sldLayoutId id="2147485461" r:id="rId32"/>
    <p:sldLayoutId id="2147485462" r:id="rId33"/>
    <p:sldLayoutId id="2147485463" r:id="rId34"/>
    <p:sldLayoutId id="2147485464" r:id="rId35"/>
    <p:sldLayoutId id="2147485465" r:id="rId36"/>
    <p:sldLayoutId id="2147485466" r:id="rId37"/>
    <p:sldLayoutId id="2147485467" r:id="rId38"/>
    <p:sldLayoutId id="2147485468" r:id="rId39"/>
    <p:sldLayoutId id="2147485469" r:id="rId40"/>
    <p:sldLayoutId id="2147485470" r:id="rId41"/>
    <p:sldLayoutId id="2147485471" r:id="rId42"/>
    <p:sldLayoutId id="2147485472" r:id="rId43"/>
    <p:sldLayoutId id="2147485473" r:id="rId44"/>
    <p:sldLayoutId id="2147485474" r:id="rId45"/>
    <p:sldLayoutId id="2147485475" r:id="rId46"/>
    <p:sldLayoutId id="2147485476" r:id="rId47"/>
    <p:sldLayoutId id="2147485477" r:id="rId48"/>
    <p:sldLayoutId id="2147485478" r:id="rId49"/>
    <p:sldLayoutId id="2147485479" r:id="rId50"/>
    <p:sldLayoutId id="2147485480" r:id="rId51"/>
    <p:sldLayoutId id="2147485481" r:id="rId52"/>
    <p:sldLayoutId id="2147485482" r:id="rId53"/>
    <p:sldLayoutId id="2147485483" r:id="rId54"/>
    <p:sldLayoutId id="2147485484" r:id="rId55"/>
    <p:sldLayoutId id="2147485485" r:id="rId56"/>
    <p:sldLayoutId id="2147485486" r:id="rId57"/>
    <p:sldLayoutId id="2147485487" r:id="rId58"/>
    <p:sldLayoutId id="2147485488" r:id="rId59"/>
    <p:sldLayoutId id="2147485489" r:id="rId60"/>
    <p:sldLayoutId id="2147485490" r:id="rId61"/>
    <p:sldLayoutId id="2147485491" r:id="rId62"/>
    <p:sldLayoutId id="2147485492" r:id="rId63"/>
    <p:sldLayoutId id="2147485493" r:id="rId64"/>
    <p:sldLayoutId id="2147485494" r:id="rId65"/>
    <p:sldLayoutId id="2147485495" r:id="rId66"/>
    <p:sldLayoutId id="2147485496" r:id="rId67"/>
    <p:sldLayoutId id="2147485497" r:id="rId68"/>
    <p:sldLayoutId id="2147485498" r:id="rId69"/>
    <p:sldLayoutId id="2147485499" r:id="rId70"/>
    <p:sldLayoutId id="2147485500" r:id="rId71"/>
    <p:sldLayoutId id="2147485501" r:id="rId72"/>
    <p:sldLayoutId id="2147485502" r:id="rId73"/>
    <p:sldLayoutId id="2147485503" r:id="rId74"/>
    <p:sldLayoutId id="2147485504" r:id="rId75"/>
    <p:sldLayoutId id="2147485505" r:id="rId76"/>
    <p:sldLayoutId id="2147485506" r:id="rId77"/>
    <p:sldLayoutId id="2147485507" r:id="rId78"/>
    <p:sldLayoutId id="2147485508" r:id="rId79"/>
    <p:sldLayoutId id="2147485509" r:id="rId80"/>
    <p:sldLayoutId id="2147485510" r:id="rId81"/>
    <p:sldLayoutId id="2147485511" r:id="rId82"/>
    <p:sldLayoutId id="2147485512" r:id="rId83"/>
    <p:sldLayoutId id="2147485513" r:id="rId84"/>
    <p:sldLayoutId id="2147485514" r:id="rId85"/>
    <p:sldLayoutId id="2147485515" r:id="rId86"/>
    <p:sldLayoutId id="2147485516" r:id="rId87"/>
    <p:sldLayoutId id="2147485517" r:id="rId88"/>
    <p:sldLayoutId id="2147485518" r:id="rId89"/>
    <p:sldLayoutId id="2147485519" r:id="rId90"/>
    <p:sldLayoutId id="2147485520" r:id="rId91"/>
    <p:sldLayoutId id="2147485521" r:id="rId92"/>
    <p:sldLayoutId id="2147485522" r:id="rId93"/>
    <p:sldLayoutId id="2147485523" r:id="rId94"/>
    <p:sldLayoutId id="2147485524" r:id="rId95"/>
    <p:sldLayoutId id="2147485525" r:id="rId96"/>
    <p:sldLayoutId id="2147485526" r:id="rId97"/>
    <p:sldLayoutId id="2147485527" r:id="rId98"/>
    <p:sldLayoutId id="2147485528" r:id="rId99"/>
    <p:sldLayoutId id="2147485529" r:id="rId100"/>
    <p:sldLayoutId id="2147485530" r:id="rId101"/>
    <p:sldLayoutId id="2147485531" r:id="rId102"/>
    <p:sldLayoutId id="2147485532" r:id="rId103"/>
    <p:sldLayoutId id="2147485533" r:id="rId104"/>
    <p:sldLayoutId id="2147485534" r:id="rId105"/>
    <p:sldLayoutId id="2147485535" r:id="rId106"/>
    <p:sldLayoutId id="2147485536" r:id="rId107"/>
    <p:sldLayoutId id="2147485537" r:id="rId108"/>
    <p:sldLayoutId id="2147485538" r:id="rId109"/>
    <p:sldLayoutId id="2147485539" r:id="rId110"/>
    <p:sldLayoutId id="2147485540" r:id="rId111"/>
    <p:sldLayoutId id="2147485541" r:id="rId112"/>
    <p:sldLayoutId id="2147485542" r:id="rId113"/>
    <p:sldLayoutId id="2147485543" r:id="rId114"/>
    <p:sldLayoutId id="2147485544" r:id="rId115"/>
    <p:sldLayoutId id="2147485545" r:id="rId116"/>
    <p:sldLayoutId id="2147485546" r:id="rId117"/>
    <p:sldLayoutId id="2147485547" r:id="rId118"/>
    <p:sldLayoutId id="2147485548" r:id="rId119"/>
    <p:sldLayoutId id="2147485549" r:id="rId120"/>
    <p:sldLayoutId id="2147485550" r:id="rId121"/>
    <p:sldLayoutId id="2147485551" r:id="rId122"/>
    <p:sldLayoutId id="2147485552" r:id="rId123"/>
    <p:sldLayoutId id="2147485553" r:id="rId124"/>
    <p:sldLayoutId id="2147485554" r:id="rId125"/>
    <p:sldLayoutId id="2147485555" r:id="rId126"/>
    <p:sldLayoutId id="2147485556" r:id="rId127"/>
    <p:sldLayoutId id="2147485557" r:id="rId128"/>
    <p:sldLayoutId id="2147485558" r:id="rId129"/>
    <p:sldLayoutId id="2147485559" r:id="rId130"/>
    <p:sldLayoutId id="2147485560" r:id="rId131"/>
    <p:sldLayoutId id="2147485561" r:id="rId132"/>
    <p:sldLayoutId id="2147485562" r:id="rId133"/>
    <p:sldLayoutId id="2147485563" r:id="rId134"/>
    <p:sldLayoutId id="2147485564" r:id="rId135"/>
    <p:sldLayoutId id="2147485565" r:id="rId136"/>
    <p:sldLayoutId id="2147485566" r:id="rId137"/>
    <p:sldLayoutId id="2147485567" r:id="rId138"/>
    <p:sldLayoutId id="2147485568" r:id="rId139"/>
    <p:sldLayoutId id="2147485569" r:id="rId140"/>
    <p:sldLayoutId id="2147485570" r:id="rId141"/>
    <p:sldLayoutId id="2147485571" r:id="rId142"/>
    <p:sldLayoutId id="2147485572" r:id="rId143"/>
    <p:sldLayoutId id="2147485573" r:id="rId144"/>
    <p:sldLayoutId id="2147485574" r:id="rId145"/>
    <p:sldLayoutId id="2147485575" r:id="rId146"/>
    <p:sldLayoutId id="2147485576" r:id="rId147"/>
    <p:sldLayoutId id="2147485577" r:id="rId148"/>
    <p:sldLayoutId id="2147485578" r:id="rId149"/>
    <p:sldLayoutId id="2147485579" r:id="rId150"/>
    <p:sldLayoutId id="2147485580" r:id="rId151"/>
    <p:sldLayoutId id="2147485581" r:id="rId152"/>
    <p:sldLayoutId id="2147485582" r:id="rId153"/>
    <p:sldLayoutId id="2147485583" r:id="rId154"/>
    <p:sldLayoutId id="2147485584" r:id="rId155"/>
    <p:sldLayoutId id="2147485585" r:id="rId156"/>
    <p:sldLayoutId id="2147485586" r:id="rId157"/>
    <p:sldLayoutId id="2147485587" r:id="rId158"/>
    <p:sldLayoutId id="2147485588" r:id="rId159"/>
    <p:sldLayoutId id="2147485589" r:id="rId160"/>
    <p:sldLayoutId id="2147485590" r:id="rId161"/>
    <p:sldLayoutId id="2147485591" r:id="rId162"/>
    <p:sldLayoutId id="2147485592" r:id="rId163"/>
    <p:sldLayoutId id="2147485593" r:id="rId164"/>
    <p:sldLayoutId id="2147485594" r:id="rId165"/>
    <p:sldLayoutId id="2147485595" r:id="rId166"/>
    <p:sldLayoutId id="2147485596" r:id="rId167"/>
    <p:sldLayoutId id="2147485597" r:id="rId168"/>
    <p:sldLayoutId id="2147485598" r:id="rId169"/>
    <p:sldLayoutId id="2147485599" r:id="rId170"/>
    <p:sldLayoutId id="2147485600" r:id="rId171"/>
    <p:sldLayoutId id="2147485601" r:id="rId172"/>
    <p:sldLayoutId id="2147485602" r:id="rId173"/>
    <p:sldLayoutId id="2147485603" r:id="rId174"/>
    <p:sldLayoutId id="2147485604" r:id="rId175"/>
    <p:sldLayoutId id="2147485605" r:id="rId176"/>
    <p:sldLayoutId id="2147485606" r:id="rId177"/>
    <p:sldLayoutId id="2147485607" r:id="rId178"/>
    <p:sldLayoutId id="2147485608" r:id="rId179"/>
    <p:sldLayoutId id="2147485609" r:id="rId180"/>
    <p:sldLayoutId id="2147485610" r:id="rId181"/>
    <p:sldLayoutId id="2147485611" r:id="rId182"/>
    <p:sldLayoutId id="2147485612" r:id="rId183"/>
    <p:sldLayoutId id="2147485613" r:id="rId184"/>
    <p:sldLayoutId id="2147485614" r:id="rId185"/>
    <p:sldLayoutId id="2147485615" r:id="rId186"/>
    <p:sldLayoutId id="2147485616" r:id="rId187"/>
    <p:sldLayoutId id="2147485617" r:id="rId188"/>
    <p:sldLayoutId id="2147485618" r:id="rId189"/>
    <p:sldLayoutId id="2147485619" r:id="rId190"/>
    <p:sldLayoutId id="2147485620" r:id="rId191"/>
    <p:sldLayoutId id="2147485621" r:id="rId192"/>
    <p:sldLayoutId id="2147485622" r:id="rId193"/>
    <p:sldLayoutId id="2147485623" r:id="rId194"/>
    <p:sldLayoutId id="2147485624" r:id="rId195"/>
    <p:sldLayoutId id="2147485625" r:id="rId196"/>
    <p:sldLayoutId id="2147485626" r:id="rId197"/>
    <p:sldLayoutId id="2147485627" r:id="rId198"/>
    <p:sldLayoutId id="2147485628" r:id="rId199"/>
    <p:sldLayoutId id="2147485629" r:id="rId200"/>
    <p:sldLayoutId id="2147485630" r:id="rId201"/>
    <p:sldLayoutId id="2147485631" r:id="rId202"/>
    <p:sldLayoutId id="2147485632" r:id="rId203"/>
    <p:sldLayoutId id="2147485633" r:id="rId204"/>
    <p:sldLayoutId id="2147485634" r:id="rId205"/>
    <p:sldLayoutId id="2147485635" r:id="rId206"/>
    <p:sldLayoutId id="2147485636" r:id="rId207"/>
    <p:sldLayoutId id="2147485637" r:id="rId208"/>
    <p:sldLayoutId id="2147485638" r:id="rId209"/>
    <p:sldLayoutId id="2147485639" r:id="rId210"/>
    <p:sldLayoutId id="2147485640" r:id="rId211"/>
    <p:sldLayoutId id="2147485641" r:id="rId212"/>
    <p:sldLayoutId id="2147485642" r:id="rId213"/>
    <p:sldLayoutId id="2147485643" r:id="rId214"/>
    <p:sldLayoutId id="2147485644" r:id="rId215"/>
    <p:sldLayoutId id="2147485645" r:id="rId216"/>
    <p:sldLayoutId id="2147485646" r:id="rId217"/>
    <p:sldLayoutId id="2147485647" r:id="rId218"/>
    <p:sldLayoutId id="2147485648" r:id="rId219"/>
    <p:sldLayoutId id="2147485649" r:id="rId220"/>
    <p:sldLayoutId id="2147485650" r:id="rId221"/>
    <p:sldLayoutId id="2147485651" r:id="rId222"/>
    <p:sldLayoutId id="2147485652" r:id="rId223"/>
    <p:sldLayoutId id="2147485653" r:id="rId224"/>
    <p:sldLayoutId id="2147485654" r:id="rId225"/>
    <p:sldLayoutId id="2147485655" r:id="rId226"/>
    <p:sldLayoutId id="2147485656" r:id="rId227"/>
    <p:sldLayoutId id="2147485657" r:id="rId228"/>
    <p:sldLayoutId id="2147485658" r:id="rId229"/>
    <p:sldLayoutId id="2147485659" r:id="rId230"/>
    <p:sldLayoutId id="2147485660" r:id="rId231"/>
    <p:sldLayoutId id="2147485661" r:id="rId232"/>
    <p:sldLayoutId id="2147485662" r:id="rId233"/>
    <p:sldLayoutId id="2147485663" r:id="rId234"/>
    <p:sldLayoutId id="2147485664" r:id="rId235"/>
    <p:sldLayoutId id="2147485665" r:id="rId236"/>
    <p:sldLayoutId id="2147485666" r:id="rId237"/>
    <p:sldLayoutId id="2147485667" r:id="rId238"/>
    <p:sldLayoutId id="2147485668" r:id="rId239"/>
    <p:sldLayoutId id="2147485669" r:id="rId240"/>
    <p:sldLayoutId id="2147485670" r:id="rId241"/>
    <p:sldLayoutId id="2147485671" r:id="rId242"/>
    <p:sldLayoutId id="2147485672" r:id="rId243"/>
    <p:sldLayoutId id="2147485673" r:id="rId244"/>
    <p:sldLayoutId id="2147485674" r:id="rId245"/>
    <p:sldLayoutId id="2147485675" r:id="rId246"/>
    <p:sldLayoutId id="2147485676" r:id="rId247"/>
    <p:sldLayoutId id="2147485677" r:id="rId248"/>
    <p:sldLayoutId id="2147485678" r:id="rId249"/>
    <p:sldLayoutId id="2147485679" r:id="rId250"/>
    <p:sldLayoutId id="2147485680" r:id="rId251"/>
    <p:sldLayoutId id="2147485681" r:id="rId252"/>
    <p:sldLayoutId id="2147485682" r:id="rId253"/>
    <p:sldLayoutId id="2147485683" r:id="rId254"/>
    <p:sldLayoutId id="2147485684" r:id="rId255"/>
    <p:sldLayoutId id="2147485685" r:id="rId256"/>
    <p:sldLayoutId id="2147485686" r:id="rId257"/>
    <p:sldLayoutId id="2147485687" r:id="rId258"/>
    <p:sldLayoutId id="2147485688" r:id="rId259"/>
    <p:sldLayoutId id="2147485689" r:id="rId260"/>
    <p:sldLayoutId id="2147485690" r:id="rId261"/>
    <p:sldLayoutId id="2147485691" r:id="rId262"/>
    <p:sldLayoutId id="2147485692" r:id="rId263"/>
    <p:sldLayoutId id="2147485693" r:id="rId264"/>
    <p:sldLayoutId id="2147485694" r:id="rId265"/>
    <p:sldLayoutId id="2147485695" r:id="rId266"/>
    <p:sldLayoutId id="2147485696" r:id="rId267"/>
    <p:sldLayoutId id="2147485697" r:id="rId268"/>
    <p:sldLayoutId id="2147485698" r:id="rId269"/>
    <p:sldLayoutId id="2147485699" r:id="rId270"/>
    <p:sldLayoutId id="2147485700" r:id="rId271"/>
    <p:sldLayoutId id="2147485701" r:id="rId272"/>
    <p:sldLayoutId id="2147485702" r:id="rId273"/>
    <p:sldLayoutId id="2147485703" r:id="rId274"/>
    <p:sldLayoutId id="2147485704" r:id="rId275"/>
    <p:sldLayoutId id="2147485705" r:id="rId276"/>
    <p:sldLayoutId id="2147485706" r:id="rId277"/>
    <p:sldLayoutId id="2147485707" r:id="rId278"/>
    <p:sldLayoutId id="2147485708" r:id="rId279"/>
    <p:sldLayoutId id="2147485709" r:id="rId280"/>
    <p:sldLayoutId id="2147485710" r:id="rId281"/>
    <p:sldLayoutId id="2147485711" r:id="rId282"/>
    <p:sldLayoutId id="2147485712" r:id="rId283"/>
    <p:sldLayoutId id="2147485713" r:id="rId284"/>
    <p:sldLayoutId id="2147485714" r:id="rId285"/>
    <p:sldLayoutId id="2147485715" r:id="rId286"/>
    <p:sldLayoutId id="2147485716" r:id="rId287"/>
    <p:sldLayoutId id="2147485717" r:id="rId288"/>
    <p:sldLayoutId id="2147485718" r:id="rId289"/>
    <p:sldLayoutId id="2147485719" r:id="rId290"/>
    <p:sldLayoutId id="2147485720" r:id="rId291"/>
    <p:sldLayoutId id="2147485721" r:id="rId292"/>
    <p:sldLayoutId id="2147485722" r:id="rId293"/>
    <p:sldLayoutId id="2147485723" r:id="rId294"/>
    <p:sldLayoutId id="2147485724" r:id="rId295"/>
    <p:sldLayoutId id="2147485725" r:id="rId296"/>
    <p:sldLayoutId id="2147485726" r:id="rId297"/>
    <p:sldLayoutId id="2147485727" r:id="rId298"/>
    <p:sldLayoutId id="2147485728" r:id="rId299"/>
    <p:sldLayoutId id="2147485729" r:id="rId300"/>
    <p:sldLayoutId id="2147485730" r:id="rId301"/>
    <p:sldLayoutId id="2147485731" r:id="rId302"/>
    <p:sldLayoutId id="2147485732" r:id="rId303"/>
    <p:sldLayoutId id="2147485733" r:id="rId304"/>
    <p:sldLayoutId id="2147485734" r:id="rId305"/>
    <p:sldLayoutId id="2147485735" r:id="rId306"/>
    <p:sldLayoutId id="2147485736" r:id="rId307"/>
    <p:sldLayoutId id="2147485737" r:id="rId308"/>
    <p:sldLayoutId id="2147485738" r:id="rId309"/>
    <p:sldLayoutId id="2147485739" r:id="rId310"/>
    <p:sldLayoutId id="2147485740" r:id="rId311"/>
    <p:sldLayoutId id="2147485741" r:id="rId312"/>
    <p:sldLayoutId id="2147485742" r:id="rId313"/>
    <p:sldLayoutId id="2147485743" r:id="rId314"/>
    <p:sldLayoutId id="2147485744" r:id="rId315"/>
    <p:sldLayoutId id="2147485745" r:id="rId316"/>
    <p:sldLayoutId id="2147485746" r:id="rId317"/>
    <p:sldLayoutId id="2147485747" r:id="rId318"/>
    <p:sldLayoutId id="2147485748" r:id="rId319"/>
    <p:sldLayoutId id="2147485749" r:id="rId320"/>
    <p:sldLayoutId id="2147485750" r:id="rId321"/>
    <p:sldLayoutId id="2147485751" r:id="rId322"/>
    <p:sldLayoutId id="2147485752" r:id="rId323"/>
    <p:sldLayoutId id="2147485753" r:id="rId324"/>
    <p:sldLayoutId id="2147485754" r:id="rId325"/>
    <p:sldLayoutId id="2147485755" r:id="rId326"/>
    <p:sldLayoutId id="2147485756" r:id="rId327"/>
    <p:sldLayoutId id="2147485757" r:id="rId328"/>
    <p:sldLayoutId id="2147485758" r:id="rId329"/>
    <p:sldLayoutId id="2147485759" r:id="rId330"/>
    <p:sldLayoutId id="2147485760" r:id="rId331"/>
    <p:sldLayoutId id="2147485761" r:id="rId332"/>
    <p:sldLayoutId id="2147485762" r:id="rId333"/>
    <p:sldLayoutId id="2147485763" r:id="rId334"/>
    <p:sldLayoutId id="2147485764" r:id="rId335"/>
    <p:sldLayoutId id="2147485765" r:id="rId336"/>
    <p:sldLayoutId id="2147485766" r:id="rId337"/>
    <p:sldLayoutId id="2147485767" r:id="rId338"/>
    <p:sldLayoutId id="2147485768" r:id="rId339"/>
    <p:sldLayoutId id="2147485769" r:id="rId340"/>
    <p:sldLayoutId id="2147485770" r:id="rId341"/>
    <p:sldLayoutId id="2147485771" r:id="rId342"/>
    <p:sldLayoutId id="2147485772" r:id="rId343"/>
    <p:sldLayoutId id="2147485773" r:id="rId344"/>
    <p:sldLayoutId id="2147485774" r:id="rId345"/>
    <p:sldLayoutId id="2147485775" r:id="rId346"/>
    <p:sldLayoutId id="2147485776" r:id="rId347"/>
    <p:sldLayoutId id="2147485777" r:id="rId348"/>
    <p:sldLayoutId id="2147485778" r:id="rId349"/>
    <p:sldLayoutId id="2147485779" r:id="rId350"/>
    <p:sldLayoutId id="2147485780" r:id="rId351"/>
    <p:sldLayoutId id="2147485781" r:id="rId352"/>
    <p:sldLayoutId id="2147485782" r:id="rId353"/>
    <p:sldLayoutId id="2147485783" r:id="rId354"/>
    <p:sldLayoutId id="2147485784" r:id="rId355"/>
    <p:sldLayoutId id="2147485785" r:id="rId356"/>
    <p:sldLayoutId id="2147485786" r:id="rId357"/>
    <p:sldLayoutId id="2147485787" r:id="rId358"/>
    <p:sldLayoutId id="2147485788" r:id="rId359"/>
    <p:sldLayoutId id="2147485789" r:id="rId360"/>
    <p:sldLayoutId id="2147485790" r:id="rId361"/>
    <p:sldLayoutId id="2147485791" r:id="rId362"/>
    <p:sldLayoutId id="2147485792" r:id="rId363"/>
    <p:sldLayoutId id="2147485793" r:id="rId364"/>
    <p:sldLayoutId id="2147485794" r:id="rId365"/>
    <p:sldLayoutId id="2147485795" r:id="rId366"/>
    <p:sldLayoutId id="2147485796" r:id="rId367"/>
    <p:sldLayoutId id="2147485797" r:id="rId368"/>
    <p:sldLayoutId id="2147485798" r:id="rId369"/>
    <p:sldLayoutId id="2147485799" r:id="rId370"/>
    <p:sldLayoutId id="2147485800" r:id="rId371"/>
    <p:sldLayoutId id="2147485801" r:id="rId372"/>
    <p:sldLayoutId id="2147485802" r:id="rId373"/>
    <p:sldLayoutId id="2147485803" r:id="rId374"/>
    <p:sldLayoutId id="2147485804" r:id="rId375"/>
    <p:sldLayoutId id="2147485805" r:id="rId376"/>
    <p:sldLayoutId id="2147485806" r:id="rId377"/>
    <p:sldLayoutId id="2147485807" r:id="rId378"/>
    <p:sldLayoutId id="2147485808" r:id="rId379"/>
    <p:sldLayoutId id="2147485809" r:id="rId380"/>
    <p:sldLayoutId id="2147485810" r:id="rId381"/>
    <p:sldLayoutId id="2147485811" r:id="rId382"/>
    <p:sldLayoutId id="2147485812" r:id="rId383"/>
    <p:sldLayoutId id="2147485813" r:id="rId384"/>
    <p:sldLayoutId id="2147485814" r:id="rId385"/>
    <p:sldLayoutId id="2147485815" r:id="rId386"/>
    <p:sldLayoutId id="2147485816" r:id="rId387"/>
    <p:sldLayoutId id="2147485817" r:id="rId388"/>
    <p:sldLayoutId id="2147485818" r:id="rId389"/>
    <p:sldLayoutId id="2147485819" r:id="rId390"/>
    <p:sldLayoutId id="2147485820" r:id="rId391"/>
    <p:sldLayoutId id="2147485821" r:id="rId392"/>
    <p:sldLayoutId id="2147485822" r:id="rId393"/>
    <p:sldLayoutId id="2147485823" r:id="rId394"/>
    <p:sldLayoutId id="2147485824" r:id="rId395"/>
    <p:sldLayoutId id="2147485825" r:id="rId396"/>
    <p:sldLayoutId id="2147485826" r:id="rId397"/>
    <p:sldLayoutId id="2147485827" r:id="rId398"/>
    <p:sldLayoutId id="2147485828" r:id="rId399"/>
    <p:sldLayoutId id="2147485829" r:id="rId400"/>
    <p:sldLayoutId id="2147485830" r:id="rId401"/>
    <p:sldLayoutId id="2147485831" r:id="rId402"/>
    <p:sldLayoutId id="2147485832" r:id="rId403"/>
    <p:sldLayoutId id="2147485833" r:id="rId404"/>
    <p:sldLayoutId id="2147485834" r:id="rId405"/>
    <p:sldLayoutId id="2147485835" r:id="rId406"/>
    <p:sldLayoutId id="2147485836" r:id="rId407"/>
    <p:sldLayoutId id="2147485837" r:id="rId408"/>
    <p:sldLayoutId id="2147485838" r:id="rId409"/>
    <p:sldLayoutId id="2147485839" r:id="rId410"/>
    <p:sldLayoutId id="2147485840" r:id="rId411"/>
    <p:sldLayoutId id="2147485841" r:id="rId412"/>
    <p:sldLayoutId id="2147485842" r:id="rId413"/>
    <p:sldLayoutId id="2147485843" r:id="rId414"/>
    <p:sldLayoutId id="2147485844" r:id="rId415"/>
    <p:sldLayoutId id="2147485845" r:id="rId416"/>
    <p:sldLayoutId id="2147485846" r:id="rId417"/>
    <p:sldLayoutId id="2147485847" r:id="rId418"/>
    <p:sldLayoutId id="2147485848" r:id="rId419"/>
    <p:sldLayoutId id="2147485849" r:id="rId420"/>
    <p:sldLayoutId id="2147485850" r:id="rId421"/>
    <p:sldLayoutId id="2147485851" r:id="rId422"/>
    <p:sldLayoutId id="2147485852" r:id="rId423"/>
    <p:sldLayoutId id="2147485853" r:id="rId424"/>
    <p:sldLayoutId id="2147485854" r:id="rId425"/>
    <p:sldLayoutId id="2147485855" r:id="rId426"/>
    <p:sldLayoutId id="2147485856" r:id="rId427"/>
    <p:sldLayoutId id="2147485857" r:id="rId428"/>
    <p:sldLayoutId id="2147485858" r:id="rId429"/>
    <p:sldLayoutId id="2147485859" r:id="rId430"/>
    <p:sldLayoutId id="2147485860" r:id="rId431"/>
    <p:sldLayoutId id="2147485861" r:id="rId432"/>
    <p:sldLayoutId id="2147485862" r:id="rId433"/>
    <p:sldLayoutId id="2147485863" r:id="rId434"/>
    <p:sldLayoutId id="2147485864" r:id="rId435"/>
    <p:sldLayoutId id="2147485865" r:id="rId436"/>
    <p:sldLayoutId id="2147485866" r:id="rId437"/>
    <p:sldLayoutId id="2147485867" r:id="rId438"/>
    <p:sldLayoutId id="2147485868" r:id="rId439"/>
    <p:sldLayoutId id="2147485869" r:id="rId440"/>
    <p:sldLayoutId id="2147485870" r:id="rId441"/>
    <p:sldLayoutId id="2147485871" r:id="rId442"/>
    <p:sldLayoutId id="2147485872" r:id="rId443"/>
    <p:sldLayoutId id="2147485873" r:id="rId444"/>
    <p:sldLayoutId id="2147485874" r:id="rId445"/>
    <p:sldLayoutId id="2147485875" r:id="rId446"/>
    <p:sldLayoutId id="2147485876" r:id="rId447"/>
    <p:sldLayoutId id="2147485877" r:id="rId448"/>
    <p:sldLayoutId id="2147485878" r:id="rId449"/>
    <p:sldLayoutId id="2147485879" r:id="rId450"/>
    <p:sldLayoutId id="2147485880" r:id="rId451"/>
    <p:sldLayoutId id="2147485881" r:id="rId452"/>
    <p:sldLayoutId id="2147485882" r:id="rId453"/>
    <p:sldLayoutId id="2147485883" r:id="rId454"/>
    <p:sldLayoutId id="2147485884" r:id="rId455"/>
    <p:sldLayoutId id="2147485885" r:id="rId456"/>
    <p:sldLayoutId id="2147485886" r:id="rId457"/>
    <p:sldLayoutId id="2147485887" r:id="rId458"/>
    <p:sldLayoutId id="2147485888" r:id="rId459"/>
    <p:sldLayoutId id="2147485889" r:id="rId460"/>
    <p:sldLayoutId id="2147485890" r:id="rId461"/>
    <p:sldLayoutId id="2147485891" r:id="rId462"/>
    <p:sldLayoutId id="2147485892" r:id="rId463"/>
    <p:sldLayoutId id="2147485893" r:id="rId464"/>
    <p:sldLayoutId id="2147485894" r:id="rId465"/>
    <p:sldLayoutId id="2147485895" r:id="rId466"/>
    <p:sldLayoutId id="2147485896" r:id="rId467"/>
    <p:sldLayoutId id="2147485897" r:id="rId468"/>
    <p:sldLayoutId id="2147485898" r:id="rId469"/>
    <p:sldLayoutId id="2147485899" r:id="rId470"/>
    <p:sldLayoutId id="2147485900" r:id="rId471"/>
    <p:sldLayoutId id="2147485901" r:id="rId472"/>
    <p:sldLayoutId id="2147485902" r:id="rId473"/>
    <p:sldLayoutId id="2147485903" r:id="rId474"/>
    <p:sldLayoutId id="2147485904" r:id="rId475"/>
    <p:sldLayoutId id="2147485905" r:id="rId476"/>
    <p:sldLayoutId id="2147485906" r:id="rId477"/>
    <p:sldLayoutId id="2147485907" r:id="rId478"/>
    <p:sldLayoutId id="2147485908" r:id="rId479"/>
    <p:sldLayoutId id="2147485909" r:id="rId480"/>
    <p:sldLayoutId id="2147485910" r:id="rId481"/>
    <p:sldLayoutId id="2147485911" r:id="rId482"/>
    <p:sldLayoutId id="2147485912" r:id="rId483"/>
    <p:sldLayoutId id="2147485913" r:id="rId484"/>
    <p:sldLayoutId id="2147485914" r:id="rId485"/>
    <p:sldLayoutId id="2147485915" r:id="rId486"/>
    <p:sldLayoutId id="2147485916" r:id="rId487"/>
    <p:sldLayoutId id="2147485917" r:id="rId488"/>
    <p:sldLayoutId id="2147485918" r:id="rId489"/>
    <p:sldLayoutId id="2147485919" r:id="rId490"/>
    <p:sldLayoutId id="2147485920" r:id="rId491"/>
    <p:sldLayoutId id="2147485921" r:id="rId492"/>
    <p:sldLayoutId id="2147485922" r:id="rId493"/>
    <p:sldLayoutId id="2147485923" r:id="rId494"/>
    <p:sldLayoutId id="2147485924" r:id="rId495"/>
    <p:sldLayoutId id="2147485925" r:id="rId496"/>
    <p:sldLayoutId id="2147485926" r:id="rId497"/>
    <p:sldLayoutId id="2147485927" r:id="rId498"/>
    <p:sldLayoutId id="2147485928" r:id="rId499"/>
    <p:sldLayoutId id="2147485929" r:id="rId500"/>
    <p:sldLayoutId id="2147485930" r:id="rId501"/>
    <p:sldLayoutId id="2147485931" r:id="rId502"/>
    <p:sldLayoutId id="2147485932" r:id="rId503"/>
    <p:sldLayoutId id="2147485933" r:id="rId504"/>
    <p:sldLayoutId id="2147485934" r:id="rId505"/>
    <p:sldLayoutId id="2147485935" r:id="rId506"/>
    <p:sldLayoutId id="2147485936" r:id="rId507"/>
    <p:sldLayoutId id="2147485937" r:id="rId508"/>
    <p:sldLayoutId id="2147485938" r:id="rId509"/>
    <p:sldLayoutId id="2147485939" r:id="rId510"/>
    <p:sldLayoutId id="2147485940" r:id="rId511"/>
    <p:sldLayoutId id="2147485941" r:id="rId512"/>
    <p:sldLayoutId id="2147485942" r:id="rId513"/>
    <p:sldLayoutId id="2147485943" r:id="rId514"/>
    <p:sldLayoutId id="2147485944" r:id="rId515"/>
    <p:sldLayoutId id="2147485945" r:id="rId516"/>
    <p:sldLayoutId id="2147485946" r:id="rId517"/>
    <p:sldLayoutId id="2147485947" r:id="rId518"/>
    <p:sldLayoutId id="2147485948" r:id="rId519"/>
    <p:sldLayoutId id="2147485949" r:id="rId520"/>
    <p:sldLayoutId id="2147485950" r:id="rId521"/>
    <p:sldLayoutId id="2147485951" r:id="rId522"/>
    <p:sldLayoutId id="2147485952" r:id="rId523"/>
    <p:sldLayoutId id="2147485953" r:id="rId524"/>
    <p:sldLayoutId id="2147485954" r:id="rId525"/>
    <p:sldLayoutId id="2147485955" r:id="rId526"/>
    <p:sldLayoutId id="2147485956" r:id="rId527"/>
    <p:sldLayoutId id="2147485957" r:id="rId528"/>
    <p:sldLayoutId id="2147485958" r:id="rId529"/>
    <p:sldLayoutId id="2147485959" r:id="rId530"/>
    <p:sldLayoutId id="2147485960" r:id="rId531"/>
    <p:sldLayoutId id="2147485961" r:id="rId532"/>
    <p:sldLayoutId id="2147485962" r:id="rId533"/>
    <p:sldLayoutId id="2147485963" r:id="rId534"/>
    <p:sldLayoutId id="2147485964" r:id="rId535"/>
    <p:sldLayoutId id="2147485965" r:id="rId536"/>
    <p:sldLayoutId id="2147485966" r:id="rId537"/>
    <p:sldLayoutId id="2147485967" r:id="rId538"/>
    <p:sldLayoutId id="2147485968" r:id="rId539"/>
    <p:sldLayoutId id="2147485969" r:id="rId540"/>
    <p:sldLayoutId id="2147485970" r:id="rId541"/>
    <p:sldLayoutId id="2147485971" r:id="rId542"/>
    <p:sldLayoutId id="2147485972" r:id="rId543"/>
    <p:sldLayoutId id="2147485973" r:id="rId544"/>
    <p:sldLayoutId id="2147485974" r:id="rId545"/>
  </p:sldLayoutIdLst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800" kern="1200" spc="-50" baseline="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90000"/>
        </a:lnSpc>
        <a:spcBef>
          <a:spcPts val="1200"/>
        </a:spcBef>
        <a:spcAft>
          <a:spcPts val="200"/>
        </a:spcAft>
        <a:buClr>
          <a:schemeClr val="accent1"/>
        </a:buClr>
        <a:buSzPct val="100000"/>
        <a:buFont typeface="Calibri" panose="020F0502020204030204" pitchFamily="34" charset="0"/>
        <a:buChar char=" "/>
        <a:defRPr sz="20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38404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56692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74980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93268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1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13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15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17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1" y="6400800"/>
            <a:ext cx="9144000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1" y="6334316"/>
            <a:ext cx="9144001" cy="6599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22960" y="286606"/>
            <a:ext cx="7543800" cy="145075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845734"/>
            <a:ext cx="7543800" cy="4023360"/>
          </a:xfrm>
          <a:prstGeom prst="rect">
            <a:avLst/>
          </a:prstGeom>
        </p:spPr>
        <p:txBody>
          <a:bodyPr vert="horz" lIns="0" tIns="45720" rIns="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22962" y="6459788"/>
            <a:ext cx="185420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rgbClr val="FFFFFF"/>
                </a:solidFill>
              </a:defRPr>
            </a:lvl1pPr>
          </a:lstStyle>
          <a:p>
            <a:pPr defTabSz="914400"/>
            <a:fld id="{B96E4BDE-1DC4-46B7-93B7-A555A1738801}" type="datetimeFigureOut">
              <a:rPr lang="x-none" smtClean="0"/>
              <a:pPr defTabSz="91440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64640" y="6459788"/>
            <a:ext cx="361710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 cap="all" baseline="0">
                <a:solidFill>
                  <a:srgbClr val="FFFFFF"/>
                </a:solidFill>
              </a:defRPr>
            </a:lvl1pPr>
          </a:lstStyle>
          <a:p>
            <a:pPr defTabSz="914400"/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425345" y="6459788"/>
            <a:ext cx="98401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>
                <a:solidFill>
                  <a:srgbClr val="FFFFFF"/>
                </a:solidFill>
              </a:defRPr>
            </a:lvl1pPr>
          </a:lstStyle>
          <a:p>
            <a:pPr defTabSz="914400"/>
            <a:fld id="{8D9FCBBA-1C65-4B54-A4D3-9FEB616E67CB}" type="slidenum">
              <a:rPr lang="x-none" smtClean="0"/>
              <a:pPr defTabSz="914400"/>
              <a:t>‹#›</a:t>
            </a:fld>
            <a:endParaRPr lang="x-none"/>
          </a:p>
        </p:txBody>
      </p:sp>
      <p:cxnSp>
        <p:nvCxnSpPr>
          <p:cNvPr id="10" name="Straight Connector 9"/>
          <p:cNvCxnSpPr/>
          <p:nvPr/>
        </p:nvCxnSpPr>
        <p:spPr>
          <a:xfrm>
            <a:off x="895149" y="1737845"/>
            <a:ext cx="747522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055437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76" r:id="rId1"/>
    <p:sldLayoutId id="2147485977" r:id="rId2"/>
    <p:sldLayoutId id="2147485978" r:id="rId3"/>
    <p:sldLayoutId id="2147485979" r:id="rId4"/>
    <p:sldLayoutId id="2147485980" r:id="rId5"/>
    <p:sldLayoutId id="2147485981" r:id="rId6"/>
    <p:sldLayoutId id="2147485982" r:id="rId7"/>
    <p:sldLayoutId id="2147485983" r:id="rId8"/>
    <p:sldLayoutId id="2147485984" r:id="rId9"/>
    <p:sldLayoutId id="2147485985" r:id="rId10"/>
    <p:sldLayoutId id="2147485986" r:id="rId11"/>
    <p:sldLayoutId id="2147485987" r:id="rId12"/>
    <p:sldLayoutId id="2147485988" r:id="rId13"/>
    <p:sldLayoutId id="2147485989" r:id="rId14"/>
    <p:sldLayoutId id="2147485990" r:id="rId15"/>
    <p:sldLayoutId id="2147485991" r:id="rId16"/>
    <p:sldLayoutId id="2147485992" r:id="rId17"/>
    <p:sldLayoutId id="2147485993" r:id="rId18"/>
    <p:sldLayoutId id="2147485994" r:id="rId19"/>
    <p:sldLayoutId id="2147485995" r:id="rId20"/>
    <p:sldLayoutId id="2147485996" r:id="rId21"/>
    <p:sldLayoutId id="2147485997" r:id="rId22"/>
    <p:sldLayoutId id="2147485998" r:id="rId23"/>
    <p:sldLayoutId id="2147485999" r:id="rId24"/>
    <p:sldLayoutId id="2147486000" r:id="rId25"/>
    <p:sldLayoutId id="2147486001" r:id="rId26"/>
    <p:sldLayoutId id="2147486002" r:id="rId27"/>
    <p:sldLayoutId id="2147486003" r:id="rId28"/>
    <p:sldLayoutId id="2147486004" r:id="rId29"/>
    <p:sldLayoutId id="2147486005" r:id="rId30"/>
    <p:sldLayoutId id="2147486006" r:id="rId31"/>
    <p:sldLayoutId id="2147486007" r:id="rId32"/>
    <p:sldLayoutId id="2147486008" r:id="rId33"/>
    <p:sldLayoutId id="2147486009" r:id="rId34"/>
    <p:sldLayoutId id="2147486010" r:id="rId35"/>
    <p:sldLayoutId id="2147486011" r:id="rId36"/>
    <p:sldLayoutId id="2147486012" r:id="rId37"/>
    <p:sldLayoutId id="2147486013" r:id="rId38"/>
    <p:sldLayoutId id="2147486014" r:id="rId39"/>
    <p:sldLayoutId id="2147486015" r:id="rId40"/>
    <p:sldLayoutId id="2147486016" r:id="rId41"/>
    <p:sldLayoutId id="2147486017" r:id="rId42"/>
    <p:sldLayoutId id="2147486018" r:id="rId43"/>
    <p:sldLayoutId id="2147486019" r:id="rId44"/>
    <p:sldLayoutId id="2147486020" r:id="rId45"/>
    <p:sldLayoutId id="2147486021" r:id="rId46"/>
    <p:sldLayoutId id="2147486022" r:id="rId47"/>
    <p:sldLayoutId id="2147486023" r:id="rId48"/>
    <p:sldLayoutId id="2147486024" r:id="rId49"/>
    <p:sldLayoutId id="2147486025" r:id="rId50"/>
    <p:sldLayoutId id="2147486026" r:id="rId51"/>
    <p:sldLayoutId id="2147486027" r:id="rId52"/>
    <p:sldLayoutId id="2147486028" r:id="rId53"/>
    <p:sldLayoutId id="2147486029" r:id="rId54"/>
    <p:sldLayoutId id="2147486030" r:id="rId55"/>
    <p:sldLayoutId id="2147486031" r:id="rId56"/>
    <p:sldLayoutId id="2147486032" r:id="rId57"/>
    <p:sldLayoutId id="2147486033" r:id="rId58"/>
    <p:sldLayoutId id="2147486034" r:id="rId59"/>
    <p:sldLayoutId id="2147486035" r:id="rId60"/>
    <p:sldLayoutId id="2147486036" r:id="rId61"/>
    <p:sldLayoutId id="2147486037" r:id="rId62"/>
    <p:sldLayoutId id="2147486038" r:id="rId63"/>
    <p:sldLayoutId id="2147486039" r:id="rId64"/>
    <p:sldLayoutId id="2147486040" r:id="rId65"/>
    <p:sldLayoutId id="2147486041" r:id="rId66"/>
    <p:sldLayoutId id="2147486042" r:id="rId67"/>
    <p:sldLayoutId id="2147486043" r:id="rId68"/>
    <p:sldLayoutId id="2147486044" r:id="rId69"/>
    <p:sldLayoutId id="2147486045" r:id="rId70"/>
    <p:sldLayoutId id="2147486046" r:id="rId71"/>
    <p:sldLayoutId id="2147486047" r:id="rId72"/>
    <p:sldLayoutId id="2147486048" r:id="rId73"/>
    <p:sldLayoutId id="2147486049" r:id="rId74"/>
    <p:sldLayoutId id="2147486050" r:id="rId75"/>
    <p:sldLayoutId id="2147486051" r:id="rId76"/>
    <p:sldLayoutId id="2147486052" r:id="rId77"/>
    <p:sldLayoutId id="2147486053" r:id="rId78"/>
    <p:sldLayoutId id="2147486054" r:id="rId79"/>
    <p:sldLayoutId id="2147486055" r:id="rId80"/>
    <p:sldLayoutId id="2147486056" r:id="rId81"/>
    <p:sldLayoutId id="2147486057" r:id="rId82"/>
    <p:sldLayoutId id="2147486058" r:id="rId83"/>
    <p:sldLayoutId id="2147486059" r:id="rId84"/>
    <p:sldLayoutId id="2147486060" r:id="rId85"/>
    <p:sldLayoutId id="2147486061" r:id="rId86"/>
    <p:sldLayoutId id="2147486062" r:id="rId87"/>
    <p:sldLayoutId id="2147486063" r:id="rId88"/>
    <p:sldLayoutId id="2147486064" r:id="rId89"/>
    <p:sldLayoutId id="2147486065" r:id="rId90"/>
    <p:sldLayoutId id="2147486066" r:id="rId91"/>
    <p:sldLayoutId id="2147486067" r:id="rId92"/>
    <p:sldLayoutId id="2147486068" r:id="rId93"/>
    <p:sldLayoutId id="2147486069" r:id="rId94"/>
    <p:sldLayoutId id="2147486070" r:id="rId95"/>
    <p:sldLayoutId id="2147486071" r:id="rId96"/>
    <p:sldLayoutId id="2147486072" r:id="rId97"/>
    <p:sldLayoutId id="2147486073" r:id="rId98"/>
    <p:sldLayoutId id="2147486074" r:id="rId99"/>
    <p:sldLayoutId id="2147486075" r:id="rId100"/>
    <p:sldLayoutId id="2147486076" r:id="rId101"/>
    <p:sldLayoutId id="2147486077" r:id="rId102"/>
    <p:sldLayoutId id="2147486078" r:id="rId103"/>
    <p:sldLayoutId id="2147486079" r:id="rId104"/>
    <p:sldLayoutId id="2147486080" r:id="rId105"/>
    <p:sldLayoutId id="2147486081" r:id="rId106"/>
    <p:sldLayoutId id="2147486082" r:id="rId107"/>
    <p:sldLayoutId id="2147486083" r:id="rId108"/>
    <p:sldLayoutId id="2147486084" r:id="rId109"/>
    <p:sldLayoutId id="2147486085" r:id="rId110"/>
    <p:sldLayoutId id="2147486086" r:id="rId111"/>
    <p:sldLayoutId id="2147486087" r:id="rId112"/>
    <p:sldLayoutId id="2147486088" r:id="rId113"/>
    <p:sldLayoutId id="2147486089" r:id="rId114"/>
    <p:sldLayoutId id="2147486090" r:id="rId115"/>
    <p:sldLayoutId id="2147486091" r:id="rId116"/>
    <p:sldLayoutId id="2147486092" r:id="rId117"/>
    <p:sldLayoutId id="2147486093" r:id="rId118"/>
    <p:sldLayoutId id="2147486094" r:id="rId119"/>
    <p:sldLayoutId id="2147486095" r:id="rId120"/>
    <p:sldLayoutId id="2147486096" r:id="rId121"/>
    <p:sldLayoutId id="2147486097" r:id="rId122"/>
    <p:sldLayoutId id="2147486098" r:id="rId123"/>
    <p:sldLayoutId id="2147486099" r:id="rId124"/>
    <p:sldLayoutId id="2147486100" r:id="rId125"/>
    <p:sldLayoutId id="2147486101" r:id="rId126"/>
    <p:sldLayoutId id="2147486102" r:id="rId127"/>
    <p:sldLayoutId id="2147486103" r:id="rId128"/>
    <p:sldLayoutId id="2147486104" r:id="rId129"/>
    <p:sldLayoutId id="2147486105" r:id="rId130"/>
    <p:sldLayoutId id="2147486106" r:id="rId131"/>
    <p:sldLayoutId id="2147486107" r:id="rId132"/>
    <p:sldLayoutId id="2147486108" r:id="rId133"/>
    <p:sldLayoutId id="2147486109" r:id="rId134"/>
    <p:sldLayoutId id="2147486110" r:id="rId135"/>
    <p:sldLayoutId id="2147486111" r:id="rId136"/>
    <p:sldLayoutId id="2147486112" r:id="rId137"/>
    <p:sldLayoutId id="2147486113" r:id="rId138"/>
    <p:sldLayoutId id="2147486114" r:id="rId139"/>
    <p:sldLayoutId id="2147486115" r:id="rId140"/>
    <p:sldLayoutId id="2147486116" r:id="rId141"/>
    <p:sldLayoutId id="2147486117" r:id="rId142"/>
    <p:sldLayoutId id="2147486118" r:id="rId143"/>
    <p:sldLayoutId id="2147486119" r:id="rId144"/>
    <p:sldLayoutId id="2147486120" r:id="rId145"/>
    <p:sldLayoutId id="2147486121" r:id="rId146"/>
    <p:sldLayoutId id="2147486122" r:id="rId147"/>
    <p:sldLayoutId id="2147486123" r:id="rId148"/>
    <p:sldLayoutId id="2147486124" r:id="rId149"/>
    <p:sldLayoutId id="2147486125" r:id="rId150"/>
    <p:sldLayoutId id="2147486126" r:id="rId151"/>
    <p:sldLayoutId id="2147486127" r:id="rId152"/>
    <p:sldLayoutId id="2147486128" r:id="rId153"/>
    <p:sldLayoutId id="2147486129" r:id="rId154"/>
    <p:sldLayoutId id="2147486130" r:id="rId155"/>
    <p:sldLayoutId id="2147486131" r:id="rId156"/>
    <p:sldLayoutId id="2147486132" r:id="rId157"/>
    <p:sldLayoutId id="2147486133" r:id="rId158"/>
    <p:sldLayoutId id="2147486134" r:id="rId159"/>
    <p:sldLayoutId id="2147486135" r:id="rId160"/>
    <p:sldLayoutId id="2147486136" r:id="rId161"/>
    <p:sldLayoutId id="2147486137" r:id="rId162"/>
    <p:sldLayoutId id="2147486138" r:id="rId163"/>
    <p:sldLayoutId id="2147486139" r:id="rId164"/>
    <p:sldLayoutId id="2147486140" r:id="rId165"/>
    <p:sldLayoutId id="2147486141" r:id="rId166"/>
    <p:sldLayoutId id="2147486142" r:id="rId167"/>
    <p:sldLayoutId id="2147486143" r:id="rId168"/>
    <p:sldLayoutId id="2147486144" r:id="rId169"/>
    <p:sldLayoutId id="2147486145" r:id="rId170"/>
    <p:sldLayoutId id="2147486146" r:id="rId171"/>
    <p:sldLayoutId id="2147486147" r:id="rId172"/>
    <p:sldLayoutId id="2147486148" r:id="rId173"/>
    <p:sldLayoutId id="2147486149" r:id="rId174"/>
    <p:sldLayoutId id="2147486150" r:id="rId175"/>
    <p:sldLayoutId id="2147486151" r:id="rId176"/>
    <p:sldLayoutId id="2147486152" r:id="rId177"/>
    <p:sldLayoutId id="2147486153" r:id="rId178"/>
    <p:sldLayoutId id="2147486154" r:id="rId179"/>
    <p:sldLayoutId id="2147486155" r:id="rId180"/>
    <p:sldLayoutId id="2147486156" r:id="rId181"/>
    <p:sldLayoutId id="2147486157" r:id="rId182"/>
    <p:sldLayoutId id="2147486158" r:id="rId183"/>
    <p:sldLayoutId id="2147486159" r:id="rId184"/>
    <p:sldLayoutId id="2147486160" r:id="rId185"/>
    <p:sldLayoutId id="2147486161" r:id="rId186"/>
    <p:sldLayoutId id="2147486162" r:id="rId187"/>
    <p:sldLayoutId id="2147486163" r:id="rId188"/>
    <p:sldLayoutId id="2147486164" r:id="rId189"/>
    <p:sldLayoutId id="2147486165" r:id="rId190"/>
    <p:sldLayoutId id="2147486166" r:id="rId191"/>
    <p:sldLayoutId id="2147486167" r:id="rId192"/>
    <p:sldLayoutId id="2147486168" r:id="rId193"/>
    <p:sldLayoutId id="2147486169" r:id="rId194"/>
    <p:sldLayoutId id="2147486170" r:id="rId195"/>
    <p:sldLayoutId id="2147486171" r:id="rId196"/>
    <p:sldLayoutId id="2147486172" r:id="rId197"/>
    <p:sldLayoutId id="2147486173" r:id="rId198"/>
    <p:sldLayoutId id="2147486174" r:id="rId199"/>
    <p:sldLayoutId id="2147486175" r:id="rId200"/>
    <p:sldLayoutId id="2147486176" r:id="rId201"/>
    <p:sldLayoutId id="2147486177" r:id="rId202"/>
    <p:sldLayoutId id="2147486178" r:id="rId203"/>
    <p:sldLayoutId id="2147486179" r:id="rId204"/>
    <p:sldLayoutId id="2147486180" r:id="rId205"/>
    <p:sldLayoutId id="2147486181" r:id="rId206"/>
    <p:sldLayoutId id="2147486182" r:id="rId207"/>
    <p:sldLayoutId id="2147486183" r:id="rId208"/>
    <p:sldLayoutId id="2147486184" r:id="rId209"/>
    <p:sldLayoutId id="2147486185" r:id="rId210"/>
    <p:sldLayoutId id="2147486186" r:id="rId211"/>
    <p:sldLayoutId id="2147486187" r:id="rId212"/>
    <p:sldLayoutId id="2147486188" r:id="rId213"/>
    <p:sldLayoutId id="2147486189" r:id="rId214"/>
    <p:sldLayoutId id="2147486190" r:id="rId215"/>
    <p:sldLayoutId id="2147486191" r:id="rId216"/>
    <p:sldLayoutId id="2147486192" r:id="rId217"/>
    <p:sldLayoutId id="2147486193" r:id="rId218"/>
    <p:sldLayoutId id="2147486194" r:id="rId219"/>
    <p:sldLayoutId id="2147486195" r:id="rId220"/>
    <p:sldLayoutId id="2147486196" r:id="rId221"/>
    <p:sldLayoutId id="2147486197" r:id="rId222"/>
    <p:sldLayoutId id="2147486198" r:id="rId223"/>
    <p:sldLayoutId id="2147486199" r:id="rId224"/>
    <p:sldLayoutId id="2147486200" r:id="rId225"/>
    <p:sldLayoutId id="2147486201" r:id="rId226"/>
    <p:sldLayoutId id="2147486202" r:id="rId227"/>
    <p:sldLayoutId id="2147486203" r:id="rId228"/>
    <p:sldLayoutId id="2147486204" r:id="rId229"/>
    <p:sldLayoutId id="2147486205" r:id="rId230"/>
    <p:sldLayoutId id="2147486206" r:id="rId231"/>
    <p:sldLayoutId id="2147486207" r:id="rId232"/>
    <p:sldLayoutId id="2147486208" r:id="rId233"/>
    <p:sldLayoutId id="2147486209" r:id="rId234"/>
    <p:sldLayoutId id="2147486210" r:id="rId235"/>
    <p:sldLayoutId id="2147486211" r:id="rId236"/>
    <p:sldLayoutId id="2147486212" r:id="rId237"/>
    <p:sldLayoutId id="2147486213" r:id="rId238"/>
    <p:sldLayoutId id="2147486214" r:id="rId239"/>
    <p:sldLayoutId id="2147486215" r:id="rId240"/>
    <p:sldLayoutId id="2147486216" r:id="rId241"/>
    <p:sldLayoutId id="2147486217" r:id="rId242"/>
    <p:sldLayoutId id="2147486218" r:id="rId243"/>
    <p:sldLayoutId id="2147486219" r:id="rId244"/>
    <p:sldLayoutId id="2147486220" r:id="rId245"/>
    <p:sldLayoutId id="2147486221" r:id="rId246"/>
    <p:sldLayoutId id="2147486222" r:id="rId247"/>
    <p:sldLayoutId id="2147486223" r:id="rId248"/>
    <p:sldLayoutId id="2147486224" r:id="rId249"/>
    <p:sldLayoutId id="2147486225" r:id="rId250"/>
    <p:sldLayoutId id="2147486226" r:id="rId251"/>
    <p:sldLayoutId id="2147486227" r:id="rId252"/>
    <p:sldLayoutId id="2147486228" r:id="rId253"/>
    <p:sldLayoutId id="2147486229" r:id="rId254"/>
    <p:sldLayoutId id="2147486230" r:id="rId255"/>
    <p:sldLayoutId id="2147486231" r:id="rId256"/>
    <p:sldLayoutId id="2147486232" r:id="rId257"/>
    <p:sldLayoutId id="2147486233" r:id="rId258"/>
    <p:sldLayoutId id="2147486234" r:id="rId259"/>
    <p:sldLayoutId id="2147486235" r:id="rId260"/>
    <p:sldLayoutId id="2147486236" r:id="rId261"/>
    <p:sldLayoutId id="2147486237" r:id="rId262"/>
    <p:sldLayoutId id="2147486238" r:id="rId263"/>
    <p:sldLayoutId id="2147486239" r:id="rId264"/>
    <p:sldLayoutId id="2147486240" r:id="rId265"/>
    <p:sldLayoutId id="2147486241" r:id="rId266"/>
    <p:sldLayoutId id="2147486242" r:id="rId267"/>
    <p:sldLayoutId id="2147486243" r:id="rId268"/>
    <p:sldLayoutId id="2147486244" r:id="rId269"/>
    <p:sldLayoutId id="2147486245" r:id="rId270"/>
    <p:sldLayoutId id="2147486246" r:id="rId271"/>
    <p:sldLayoutId id="2147486247" r:id="rId272"/>
    <p:sldLayoutId id="2147486248" r:id="rId273"/>
    <p:sldLayoutId id="2147486249" r:id="rId274"/>
    <p:sldLayoutId id="2147486250" r:id="rId275"/>
    <p:sldLayoutId id="2147486251" r:id="rId276"/>
    <p:sldLayoutId id="2147486252" r:id="rId277"/>
    <p:sldLayoutId id="2147486253" r:id="rId278"/>
    <p:sldLayoutId id="2147486254" r:id="rId279"/>
    <p:sldLayoutId id="2147486255" r:id="rId280"/>
    <p:sldLayoutId id="2147486256" r:id="rId281"/>
    <p:sldLayoutId id="2147486257" r:id="rId282"/>
    <p:sldLayoutId id="2147486258" r:id="rId283"/>
    <p:sldLayoutId id="2147486259" r:id="rId284"/>
    <p:sldLayoutId id="2147486260" r:id="rId285"/>
    <p:sldLayoutId id="2147486261" r:id="rId286"/>
    <p:sldLayoutId id="2147486262" r:id="rId287"/>
    <p:sldLayoutId id="2147486263" r:id="rId288"/>
    <p:sldLayoutId id="2147486264" r:id="rId289"/>
    <p:sldLayoutId id="2147486265" r:id="rId290"/>
    <p:sldLayoutId id="2147486266" r:id="rId291"/>
    <p:sldLayoutId id="2147486267" r:id="rId292"/>
    <p:sldLayoutId id="2147486268" r:id="rId293"/>
    <p:sldLayoutId id="2147486269" r:id="rId294"/>
    <p:sldLayoutId id="2147486270" r:id="rId295"/>
    <p:sldLayoutId id="2147486271" r:id="rId296"/>
    <p:sldLayoutId id="2147486272" r:id="rId297"/>
    <p:sldLayoutId id="2147486273" r:id="rId298"/>
    <p:sldLayoutId id="2147486274" r:id="rId299"/>
    <p:sldLayoutId id="2147486275" r:id="rId300"/>
    <p:sldLayoutId id="2147486276" r:id="rId301"/>
    <p:sldLayoutId id="2147486277" r:id="rId302"/>
    <p:sldLayoutId id="2147486278" r:id="rId303"/>
    <p:sldLayoutId id="2147486279" r:id="rId304"/>
    <p:sldLayoutId id="2147486280" r:id="rId305"/>
    <p:sldLayoutId id="2147486281" r:id="rId306"/>
    <p:sldLayoutId id="2147486282" r:id="rId307"/>
    <p:sldLayoutId id="2147486283" r:id="rId308"/>
    <p:sldLayoutId id="2147486284" r:id="rId309"/>
    <p:sldLayoutId id="2147486285" r:id="rId310"/>
    <p:sldLayoutId id="2147486286" r:id="rId311"/>
    <p:sldLayoutId id="2147486287" r:id="rId312"/>
    <p:sldLayoutId id="2147486288" r:id="rId313"/>
    <p:sldLayoutId id="2147486289" r:id="rId314"/>
    <p:sldLayoutId id="2147486290" r:id="rId315"/>
    <p:sldLayoutId id="2147486291" r:id="rId316"/>
    <p:sldLayoutId id="2147486292" r:id="rId317"/>
    <p:sldLayoutId id="2147486293" r:id="rId318"/>
    <p:sldLayoutId id="2147486294" r:id="rId319"/>
    <p:sldLayoutId id="2147486295" r:id="rId320"/>
    <p:sldLayoutId id="2147486296" r:id="rId321"/>
    <p:sldLayoutId id="2147486297" r:id="rId322"/>
    <p:sldLayoutId id="2147486298" r:id="rId323"/>
    <p:sldLayoutId id="2147486299" r:id="rId324"/>
    <p:sldLayoutId id="2147486300" r:id="rId325"/>
    <p:sldLayoutId id="2147486301" r:id="rId326"/>
    <p:sldLayoutId id="2147486302" r:id="rId327"/>
    <p:sldLayoutId id="2147486303" r:id="rId328"/>
    <p:sldLayoutId id="2147486304" r:id="rId329"/>
    <p:sldLayoutId id="2147486305" r:id="rId330"/>
    <p:sldLayoutId id="2147486306" r:id="rId331"/>
    <p:sldLayoutId id="2147486307" r:id="rId332"/>
    <p:sldLayoutId id="2147486308" r:id="rId333"/>
    <p:sldLayoutId id="2147486309" r:id="rId334"/>
    <p:sldLayoutId id="2147486310" r:id="rId335"/>
    <p:sldLayoutId id="2147486311" r:id="rId336"/>
    <p:sldLayoutId id="2147486312" r:id="rId337"/>
    <p:sldLayoutId id="2147486313" r:id="rId338"/>
    <p:sldLayoutId id="2147486314" r:id="rId339"/>
    <p:sldLayoutId id="2147486315" r:id="rId340"/>
    <p:sldLayoutId id="2147486316" r:id="rId341"/>
    <p:sldLayoutId id="2147486317" r:id="rId342"/>
    <p:sldLayoutId id="2147486318" r:id="rId343"/>
    <p:sldLayoutId id="2147486319" r:id="rId344"/>
    <p:sldLayoutId id="2147486320" r:id="rId345"/>
    <p:sldLayoutId id="2147486321" r:id="rId346"/>
    <p:sldLayoutId id="2147486322" r:id="rId347"/>
    <p:sldLayoutId id="2147486323" r:id="rId348"/>
    <p:sldLayoutId id="2147486324" r:id="rId349"/>
    <p:sldLayoutId id="2147486325" r:id="rId350"/>
    <p:sldLayoutId id="2147486326" r:id="rId351"/>
    <p:sldLayoutId id="2147486327" r:id="rId352"/>
    <p:sldLayoutId id="2147486328" r:id="rId353"/>
    <p:sldLayoutId id="2147486329" r:id="rId354"/>
    <p:sldLayoutId id="2147486330" r:id="rId355"/>
    <p:sldLayoutId id="2147486331" r:id="rId356"/>
    <p:sldLayoutId id="2147486332" r:id="rId357"/>
    <p:sldLayoutId id="2147486333" r:id="rId358"/>
    <p:sldLayoutId id="2147486334" r:id="rId359"/>
    <p:sldLayoutId id="2147486335" r:id="rId360"/>
    <p:sldLayoutId id="2147486336" r:id="rId361"/>
    <p:sldLayoutId id="2147486337" r:id="rId362"/>
    <p:sldLayoutId id="2147486338" r:id="rId363"/>
    <p:sldLayoutId id="2147486339" r:id="rId364"/>
    <p:sldLayoutId id="2147486340" r:id="rId365"/>
    <p:sldLayoutId id="2147486341" r:id="rId366"/>
    <p:sldLayoutId id="2147486342" r:id="rId367"/>
    <p:sldLayoutId id="2147486343" r:id="rId368"/>
    <p:sldLayoutId id="2147486344" r:id="rId369"/>
    <p:sldLayoutId id="2147486345" r:id="rId370"/>
    <p:sldLayoutId id="2147486346" r:id="rId371"/>
    <p:sldLayoutId id="2147486347" r:id="rId372"/>
    <p:sldLayoutId id="2147486348" r:id="rId373"/>
    <p:sldLayoutId id="2147486349" r:id="rId374"/>
    <p:sldLayoutId id="2147486350" r:id="rId375"/>
    <p:sldLayoutId id="2147486351" r:id="rId376"/>
    <p:sldLayoutId id="2147486352" r:id="rId377"/>
    <p:sldLayoutId id="2147486353" r:id="rId378"/>
    <p:sldLayoutId id="2147486354" r:id="rId379"/>
    <p:sldLayoutId id="2147486355" r:id="rId380"/>
    <p:sldLayoutId id="2147486356" r:id="rId381"/>
    <p:sldLayoutId id="2147486357" r:id="rId382"/>
    <p:sldLayoutId id="2147486358" r:id="rId383"/>
    <p:sldLayoutId id="2147486359" r:id="rId384"/>
    <p:sldLayoutId id="2147486360" r:id="rId385"/>
    <p:sldLayoutId id="2147486361" r:id="rId386"/>
    <p:sldLayoutId id="2147486362" r:id="rId387"/>
    <p:sldLayoutId id="2147486363" r:id="rId388"/>
    <p:sldLayoutId id="2147486364" r:id="rId389"/>
    <p:sldLayoutId id="2147486365" r:id="rId390"/>
    <p:sldLayoutId id="2147486366" r:id="rId391"/>
    <p:sldLayoutId id="2147486367" r:id="rId392"/>
    <p:sldLayoutId id="2147486368" r:id="rId393"/>
    <p:sldLayoutId id="2147486369" r:id="rId394"/>
    <p:sldLayoutId id="2147486370" r:id="rId395"/>
    <p:sldLayoutId id="2147486371" r:id="rId396"/>
    <p:sldLayoutId id="2147486372" r:id="rId397"/>
    <p:sldLayoutId id="2147486373" r:id="rId398"/>
    <p:sldLayoutId id="2147486374" r:id="rId399"/>
    <p:sldLayoutId id="2147486375" r:id="rId400"/>
    <p:sldLayoutId id="2147486376" r:id="rId401"/>
    <p:sldLayoutId id="2147486377" r:id="rId402"/>
    <p:sldLayoutId id="2147486378" r:id="rId403"/>
    <p:sldLayoutId id="2147486379" r:id="rId404"/>
    <p:sldLayoutId id="2147486380" r:id="rId405"/>
    <p:sldLayoutId id="2147486381" r:id="rId406"/>
    <p:sldLayoutId id="2147486382" r:id="rId407"/>
    <p:sldLayoutId id="2147486383" r:id="rId408"/>
    <p:sldLayoutId id="2147486384" r:id="rId409"/>
    <p:sldLayoutId id="2147486385" r:id="rId410"/>
    <p:sldLayoutId id="2147486386" r:id="rId411"/>
    <p:sldLayoutId id="2147486387" r:id="rId412"/>
    <p:sldLayoutId id="2147486388" r:id="rId413"/>
    <p:sldLayoutId id="2147486389" r:id="rId414"/>
    <p:sldLayoutId id="2147486390" r:id="rId415"/>
    <p:sldLayoutId id="2147486391" r:id="rId416"/>
    <p:sldLayoutId id="2147486392" r:id="rId417"/>
    <p:sldLayoutId id="2147486393" r:id="rId418"/>
    <p:sldLayoutId id="2147486394" r:id="rId419"/>
    <p:sldLayoutId id="2147486395" r:id="rId420"/>
    <p:sldLayoutId id="2147486396" r:id="rId421"/>
    <p:sldLayoutId id="2147486397" r:id="rId422"/>
    <p:sldLayoutId id="2147486398" r:id="rId423"/>
    <p:sldLayoutId id="2147486399" r:id="rId424"/>
    <p:sldLayoutId id="2147486400" r:id="rId425"/>
    <p:sldLayoutId id="2147486401" r:id="rId426"/>
    <p:sldLayoutId id="2147486402" r:id="rId427"/>
    <p:sldLayoutId id="2147486403" r:id="rId428"/>
    <p:sldLayoutId id="2147486404" r:id="rId429"/>
    <p:sldLayoutId id="2147486405" r:id="rId430"/>
    <p:sldLayoutId id="2147486406" r:id="rId431"/>
    <p:sldLayoutId id="2147486407" r:id="rId432"/>
    <p:sldLayoutId id="2147486408" r:id="rId433"/>
    <p:sldLayoutId id="2147486409" r:id="rId434"/>
    <p:sldLayoutId id="2147486410" r:id="rId435"/>
    <p:sldLayoutId id="2147486411" r:id="rId436"/>
    <p:sldLayoutId id="2147486412" r:id="rId437"/>
    <p:sldLayoutId id="2147486413" r:id="rId438"/>
    <p:sldLayoutId id="2147486414" r:id="rId439"/>
    <p:sldLayoutId id="2147486415" r:id="rId440"/>
    <p:sldLayoutId id="2147486416" r:id="rId441"/>
    <p:sldLayoutId id="2147486417" r:id="rId442"/>
    <p:sldLayoutId id="2147486418" r:id="rId443"/>
    <p:sldLayoutId id="2147486419" r:id="rId444"/>
    <p:sldLayoutId id="2147486420" r:id="rId445"/>
    <p:sldLayoutId id="2147486421" r:id="rId446"/>
    <p:sldLayoutId id="2147486422" r:id="rId447"/>
    <p:sldLayoutId id="2147486423" r:id="rId448"/>
    <p:sldLayoutId id="2147486424" r:id="rId449"/>
    <p:sldLayoutId id="2147486425" r:id="rId450"/>
    <p:sldLayoutId id="2147486426" r:id="rId451"/>
    <p:sldLayoutId id="2147486427" r:id="rId452"/>
    <p:sldLayoutId id="2147486428" r:id="rId453"/>
    <p:sldLayoutId id="2147486429" r:id="rId454"/>
    <p:sldLayoutId id="2147486430" r:id="rId455"/>
    <p:sldLayoutId id="2147486431" r:id="rId456"/>
    <p:sldLayoutId id="2147486432" r:id="rId457"/>
    <p:sldLayoutId id="2147486433" r:id="rId458"/>
    <p:sldLayoutId id="2147486434" r:id="rId459"/>
    <p:sldLayoutId id="2147486435" r:id="rId460"/>
    <p:sldLayoutId id="2147486436" r:id="rId461"/>
    <p:sldLayoutId id="2147486437" r:id="rId462"/>
    <p:sldLayoutId id="2147486438" r:id="rId463"/>
    <p:sldLayoutId id="2147486439" r:id="rId464"/>
    <p:sldLayoutId id="2147486440" r:id="rId465"/>
    <p:sldLayoutId id="2147486441" r:id="rId466"/>
    <p:sldLayoutId id="2147486442" r:id="rId467"/>
    <p:sldLayoutId id="2147486443" r:id="rId468"/>
    <p:sldLayoutId id="2147486444" r:id="rId469"/>
    <p:sldLayoutId id="2147486445" r:id="rId470"/>
    <p:sldLayoutId id="2147486446" r:id="rId471"/>
    <p:sldLayoutId id="2147486447" r:id="rId472"/>
    <p:sldLayoutId id="2147486448" r:id="rId473"/>
    <p:sldLayoutId id="2147486449" r:id="rId474"/>
    <p:sldLayoutId id="2147486450" r:id="rId475"/>
    <p:sldLayoutId id="2147486451" r:id="rId476"/>
    <p:sldLayoutId id="2147486452" r:id="rId477"/>
    <p:sldLayoutId id="2147486453" r:id="rId478"/>
    <p:sldLayoutId id="2147486454" r:id="rId479"/>
    <p:sldLayoutId id="2147486455" r:id="rId480"/>
    <p:sldLayoutId id="2147486456" r:id="rId481"/>
    <p:sldLayoutId id="2147486457" r:id="rId482"/>
    <p:sldLayoutId id="2147486458" r:id="rId483"/>
    <p:sldLayoutId id="2147486459" r:id="rId484"/>
    <p:sldLayoutId id="2147486460" r:id="rId485"/>
    <p:sldLayoutId id="2147486461" r:id="rId486"/>
    <p:sldLayoutId id="2147486462" r:id="rId487"/>
    <p:sldLayoutId id="2147486463" r:id="rId488"/>
    <p:sldLayoutId id="2147486464" r:id="rId489"/>
    <p:sldLayoutId id="2147486465" r:id="rId490"/>
    <p:sldLayoutId id="2147486466" r:id="rId491"/>
    <p:sldLayoutId id="2147486467" r:id="rId492"/>
    <p:sldLayoutId id="2147486468" r:id="rId493"/>
    <p:sldLayoutId id="2147486469" r:id="rId494"/>
    <p:sldLayoutId id="2147486470" r:id="rId495"/>
    <p:sldLayoutId id="2147486471" r:id="rId496"/>
    <p:sldLayoutId id="2147486472" r:id="rId497"/>
    <p:sldLayoutId id="2147486473" r:id="rId498"/>
    <p:sldLayoutId id="2147486474" r:id="rId499"/>
    <p:sldLayoutId id="2147486475" r:id="rId500"/>
    <p:sldLayoutId id="2147486476" r:id="rId501"/>
    <p:sldLayoutId id="2147486477" r:id="rId502"/>
    <p:sldLayoutId id="2147486478" r:id="rId503"/>
    <p:sldLayoutId id="2147486479" r:id="rId504"/>
    <p:sldLayoutId id="2147486480" r:id="rId505"/>
    <p:sldLayoutId id="2147486481" r:id="rId506"/>
    <p:sldLayoutId id="2147486482" r:id="rId507"/>
    <p:sldLayoutId id="2147486483" r:id="rId508"/>
    <p:sldLayoutId id="2147486484" r:id="rId509"/>
    <p:sldLayoutId id="2147486485" r:id="rId510"/>
    <p:sldLayoutId id="2147486486" r:id="rId511"/>
    <p:sldLayoutId id="2147486487" r:id="rId512"/>
    <p:sldLayoutId id="2147486488" r:id="rId513"/>
    <p:sldLayoutId id="2147486489" r:id="rId514"/>
    <p:sldLayoutId id="2147486490" r:id="rId515"/>
    <p:sldLayoutId id="2147486491" r:id="rId516"/>
    <p:sldLayoutId id="2147486492" r:id="rId517"/>
    <p:sldLayoutId id="2147486493" r:id="rId518"/>
    <p:sldLayoutId id="2147486494" r:id="rId519"/>
    <p:sldLayoutId id="2147486495" r:id="rId520"/>
    <p:sldLayoutId id="2147486496" r:id="rId521"/>
    <p:sldLayoutId id="2147486497" r:id="rId522"/>
    <p:sldLayoutId id="2147486498" r:id="rId523"/>
    <p:sldLayoutId id="2147486499" r:id="rId524"/>
    <p:sldLayoutId id="2147486500" r:id="rId525"/>
    <p:sldLayoutId id="2147486501" r:id="rId526"/>
    <p:sldLayoutId id="2147486502" r:id="rId527"/>
    <p:sldLayoutId id="2147486503" r:id="rId528"/>
    <p:sldLayoutId id="2147486504" r:id="rId529"/>
    <p:sldLayoutId id="2147486505" r:id="rId530"/>
    <p:sldLayoutId id="2147486506" r:id="rId531"/>
    <p:sldLayoutId id="2147486507" r:id="rId532"/>
    <p:sldLayoutId id="2147486508" r:id="rId533"/>
    <p:sldLayoutId id="2147486509" r:id="rId534"/>
    <p:sldLayoutId id="2147486510" r:id="rId535"/>
    <p:sldLayoutId id="2147486511" r:id="rId536"/>
    <p:sldLayoutId id="2147486512" r:id="rId537"/>
    <p:sldLayoutId id="2147486513" r:id="rId538"/>
    <p:sldLayoutId id="2147486514" r:id="rId539"/>
    <p:sldLayoutId id="2147486515" r:id="rId540"/>
    <p:sldLayoutId id="2147486516" r:id="rId541"/>
    <p:sldLayoutId id="2147486517" r:id="rId542"/>
    <p:sldLayoutId id="2147486518" r:id="rId543"/>
    <p:sldLayoutId id="2147486519" r:id="rId544"/>
    <p:sldLayoutId id="2147486520" r:id="rId545"/>
  </p:sldLayoutIdLst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800" kern="1200" spc="-50" baseline="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90000"/>
        </a:lnSpc>
        <a:spcBef>
          <a:spcPts val="1200"/>
        </a:spcBef>
        <a:spcAft>
          <a:spcPts val="200"/>
        </a:spcAft>
        <a:buClr>
          <a:schemeClr val="accent1"/>
        </a:buClr>
        <a:buSzPct val="100000"/>
        <a:buFont typeface="Calibri" panose="020F0502020204030204" pitchFamily="34" charset="0"/>
        <a:buChar char=" "/>
        <a:defRPr sz="20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38404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56692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74980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93268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1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13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15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17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1" y="6400800"/>
            <a:ext cx="9144000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1" y="6334316"/>
            <a:ext cx="9144001" cy="6599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22960" y="286606"/>
            <a:ext cx="7543800" cy="145075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845734"/>
            <a:ext cx="7543800" cy="4023360"/>
          </a:xfrm>
          <a:prstGeom prst="rect">
            <a:avLst/>
          </a:prstGeom>
        </p:spPr>
        <p:txBody>
          <a:bodyPr vert="horz" lIns="0" tIns="45720" rIns="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22962" y="6459788"/>
            <a:ext cx="185420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675">
                <a:solidFill>
                  <a:srgbClr val="FFFFFF"/>
                </a:solidFill>
              </a:defRPr>
            </a:lvl1pPr>
          </a:lstStyle>
          <a:p>
            <a:fld id="{B96E4BDE-1DC4-46B7-93B7-A555A1738801}" type="datetimeFigureOut">
              <a:rPr lang="x-none" smtClean="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64640" y="6459788"/>
            <a:ext cx="361710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675" cap="all" baseline="0">
                <a:solidFill>
                  <a:srgbClr val="FFFFFF"/>
                </a:solidFill>
              </a:defRPr>
            </a:lvl1pPr>
          </a:lstStyle>
          <a:p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425345" y="6459788"/>
            <a:ext cx="98401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788">
                <a:solidFill>
                  <a:srgbClr val="FFFFFF"/>
                </a:solidFill>
              </a:defRPr>
            </a:lvl1pPr>
          </a:lstStyle>
          <a:p>
            <a:fld id="{8D9FCBBA-1C65-4B54-A4D3-9FEB616E67CB}" type="slidenum">
              <a:rPr lang="x-none" smtClean="0"/>
              <a:t>‹#›</a:t>
            </a:fld>
            <a:endParaRPr lang="x-none"/>
          </a:p>
        </p:txBody>
      </p:sp>
      <p:cxnSp>
        <p:nvCxnSpPr>
          <p:cNvPr id="10" name="Straight Connector 9"/>
          <p:cNvCxnSpPr/>
          <p:nvPr/>
        </p:nvCxnSpPr>
        <p:spPr>
          <a:xfrm>
            <a:off x="895149" y="1737845"/>
            <a:ext cx="747522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65004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22" r:id="rId1"/>
    <p:sldLayoutId id="2147486523" r:id="rId2"/>
    <p:sldLayoutId id="2147486524" r:id="rId3"/>
    <p:sldLayoutId id="2147486525" r:id="rId4"/>
    <p:sldLayoutId id="2147486526" r:id="rId5"/>
    <p:sldLayoutId id="2147486527" r:id="rId6"/>
    <p:sldLayoutId id="2147486528" r:id="rId7"/>
    <p:sldLayoutId id="2147486529" r:id="rId8"/>
    <p:sldLayoutId id="2147486530" r:id="rId9"/>
    <p:sldLayoutId id="2147486531" r:id="rId10"/>
    <p:sldLayoutId id="2147486532" r:id="rId11"/>
    <p:sldLayoutId id="2147486533" r:id="rId12"/>
    <p:sldLayoutId id="2147486534" r:id="rId13"/>
    <p:sldLayoutId id="2147486535" r:id="rId14"/>
    <p:sldLayoutId id="2147486536" r:id="rId15"/>
    <p:sldLayoutId id="2147486537" r:id="rId16"/>
    <p:sldLayoutId id="2147486538" r:id="rId17"/>
    <p:sldLayoutId id="2147486539" r:id="rId18"/>
    <p:sldLayoutId id="2147486540" r:id="rId19"/>
    <p:sldLayoutId id="2147486541" r:id="rId20"/>
    <p:sldLayoutId id="2147486542" r:id="rId21"/>
    <p:sldLayoutId id="2147486543" r:id="rId22"/>
    <p:sldLayoutId id="2147486544" r:id="rId23"/>
    <p:sldLayoutId id="2147486545" r:id="rId24"/>
    <p:sldLayoutId id="2147486546" r:id="rId25"/>
    <p:sldLayoutId id="2147486547" r:id="rId26"/>
    <p:sldLayoutId id="2147486548" r:id="rId27"/>
    <p:sldLayoutId id="2147486549" r:id="rId28"/>
    <p:sldLayoutId id="2147486550" r:id="rId29"/>
    <p:sldLayoutId id="2147486551" r:id="rId30"/>
    <p:sldLayoutId id="2147486552" r:id="rId31"/>
    <p:sldLayoutId id="2147486553" r:id="rId32"/>
    <p:sldLayoutId id="2147486554" r:id="rId33"/>
    <p:sldLayoutId id="2147486555" r:id="rId34"/>
    <p:sldLayoutId id="2147486556" r:id="rId35"/>
    <p:sldLayoutId id="2147486557" r:id="rId36"/>
    <p:sldLayoutId id="2147486558" r:id="rId37"/>
    <p:sldLayoutId id="2147486559" r:id="rId38"/>
    <p:sldLayoutId id="2147486560" r:id="rId39"/>
    <p:sldLayoutId id="2147486561" r:id="rId40"/>
    <p:sldLayoutId id="2147486562" r:id="rId41"/>
    <p:sldLayoutId id="2147486563" r:id="rId42"/>
    <p:sldLayoutId id="2147486564" r:id="rId43"/>
    <p:sldLayoutId id="2147486565" r:id="rId44"/>
    <p:sldLayoutId id="2147486566" r:id="rId45"/>
    <p:sldLayoutId id="2147486567" r:id="rId46"/>
    <p:sldLayoutId id="2147486568" r:id="rId47"/>
    <p:sldLayoutId id="2147486569" r:id="rId48"/>
    <p:sldLayoutId id="2147486570" r:id="rId49"/>
    <p:sldLayoutId id="2147486571" r:id="rId50"/>
    <p:sldLayoutId id="2147486572" r:id="rId51"/>
    <p:sldLayoutId id="2147486573" r:id="rId52"/>
    <p:sldLayoutId id="2147486574" r:id="rId53"/>
    <p:sldLayoutId id="2147486575" r:id="rId54"/>
    <p:sldLayoutId id="2147486576" r:id="rId55"/>
    <p:sldLayoutId id="2147486577" r:id="rId56"/>
    <p:sldLayoutId id="2147486578" r:id="rId57"/>
    <p:sldLayoutId id="2147486579" r:id="rId58"/>
    <p:sldLayoutId id="2147486580" r:id="rId59"/>
    <p:sldLayoutId id="2147486581" r:id="rId60"/>
    <p:sldLayoutId id="2147486582" r:id="rId61"/>
    <p:sldLayoutId id="2147486583" r:id="rId62"/>
    <p:sldLayoutId id="2147486584" r:id="rId63"/>
    <p:sldLayoutId id="2147486585" r:id="rId64"/>
    <p:sldLayoutId id="2147486586" r:id="rId65"/>
    <p:sldLayoutId id="2147486587" r:id="rId66"/>
    <p:sldLayoutId id="2147486588" r:id="rId67"/>
    <p:sldLayoutId id="2147486589" r:id="rId68"/>
    <p:sldLayoutId id="2147486590" r:id="rId69"/>
    <p:sldLayoutId id="2147486591" r:id="rId70"/>
    <p:sldLayoutId id="2147486592" r:id="rId71"/>
    <p:sldLayoutId id="2147486593" r:id="rId72"/>
    <p:sldLayoutId id="2147486594" r:id="rId73"/>
    <p:sldLayoutId id="2147486595" r:id="rId74"/>
    <p:sldLayoutId id="2147486596" r:id="rId75"/>
    <p:sldLayoutId id="2147486597" r:id="rId76"/>
    <p:sldLayoutId id="2147486598" r:id="rId77"/>
    <p:sldLayoutId id="2147486599" r:id="rId78"/>
    <p:sldLayoutId id="2147486600" r:id="rId79"/>
    <p:sldLayoutId id="2147486601" r:id="rId80"/>
    <p:sldLayoutId id="2147486602" r:id="rId81"/>
    <p:sldLayoutId id="2147486603" r:id="rId82"/>
    <p:sldLayoutId id="2147486604" r:id="rId83"/>
    <p:sldLayoutId id="2147486605" r:id="rId84"/>
    <p:sldLayoutId id="2147486606" r:id="rId85"/>
    <p:sldLayoutId id="2147486607" r:id="rId86"/>
    <p:sldLayoutId id="2147486608" r:id="rId87"/>
    <p:sldLayoutId id="2147486609" r:id="rId88"/>
    <p:sldLayoutId id="2147486610" r:id="rId89"/>
    <p:sldLayoutId id="2147486611" r:id="rId90"/>
    <p:sldLayoutId id="2147486612" r:id="rId91"/>
    <p:sldLayoutId id="2147486613" r:id="rId92"/>
    <p:sldLayoutId id="2147486614" r:id="rId93"/>
    <p:sldLayoutId id="2147486615" r:id="rId94"/>
    <p:sldLayoutId id="2147486616" r:id="rId95"/>
    <p:sldLayoutId id="2147486617" r:id="rId96"/>
    <p:sldLayoutId id="2147486618" r:id="rId97"/>
    <p:sldLayoutId id="2147486619" r:id="rId98"/>
    <p:sldLayoutId id="2147486620" r:id="rId99"/>
    <p:sldLayoutId id="2147486621" r:id="rId100"/>
    <p:sldLayoutId id="2147486622" r:id="rId101"/>
    <p:sldLayoutId id="2147486623" r:id="rId102"/>
    <p:sldLayoutId id="2147486624" r:id="rId103"/>
    <p:sldLayoutId id="2147486625" r:id="rId104"/>
    <p:sldLayoutId id="2147486626" r:id="rId105"/>
    <p:sldLayoutId id="2147486627" r:id="rId106"/>
    <p:sldLayoutId id="2147486628" r:id="rId107"/>
    <p:sldLayoutId id="2147486629" r:id="rId108"/>
    <p:sldLayoutId id="2147486630" r:id="rId109"/>
    <p:sldLayoutId id="2147486631" r:id="rId110"/>
    <p:sldLayoutId id="2147486632" r:id="rId111"/>
    <p:sldLayoutId id="2147486633" r:id="rId112"/>
    <p:sldLayoutId id="2147486634" r:id="rId113"/>
    <p:sldLayoutId id="2147486635" r:id="rId114"/>
    <p:sldLayoutId id="2147486636" r:id="rId115"/>
    <p:sldLayoutId id="2147486637" r:id="rId116"/>
    <p:sldLayoutId id="2147486638" r:id="rId117"/>
    <p:sldLayoutId id="2147486639" r:id="rId118"/>
    <p:sldLayoutId id="2147486640" r:id="rId119"/>
    <p:sldLayoutId id="2147486641" r:id="rId120"/>
    <p:sldLayoutId id="2147486642" r:id="rId121"/>
    <p:sldLayoutId id="2147486643" r:id="rId122"/>
    <p:sldLayoutId id="2147486644" r:id="rId123"/>
    <p:sldLayoutId id="2147486645" r:id="rId124"/>
    <p:sldLayoutId id="2147486646" r:id="rId125"/>
    <p:sldLayoutId id="2147486647" r:id="rId126"/>
    <p:sldLayoutId id="2147486648" r:id="rId127"/>
    <p:sldLayoutId id="2147486649" r:id="rId128"/>
    <p:sldLayoutId id="2147486650" r:id="rId129"/>
    <p:sldLayoutId id="2147486651" r:id="rId130"/>
    <p:sldLayoutId id="2147486652" r:id="rId131"/>
    <p:sldLayoutId id="2147486653" r:id="rId132"/>
    <p:sldLayoutId id="2147486654" r:id="rId133"/>
    <p:sldLayoutId id="2147486655" r:id="rId134"/>
    <p:sldLayoutId id="2147486656" r:id="rId135"/>
    <p:sldLayoutId id="2147486657" r:id="rId136"/>
    <p:sldLayoutId id="2147486658" r:id="rId137"/>
    <p:sldLayoutId id="2147486659" r:id="rId138"/>
    <p:sldLayoutId id="2147486660" r:id="rId139"/>
    <p:sldLayoutId id="2147486661" r:id="rId140"/>
    <p:sldLayoutId id="2147486662" r:id="rId141"/>
    <p:sldLayoutId id="2147486663" r:id="rId142"/>
    <p:sldLayoutId id="2147486664" r:id="rId143"/>
    <p:sldLayoutId id="2147486665" r:id="rId144"/>
    <p:sldLayoutId id="2147486666" r:id="rId145"/>
    <p:sldLayoutId id="2147486667" r:id="rId146"/>
    <p:sldLayoutId id="2147486668" r:id="rId147"/>
    <p:sldLayoutId id="2147486669" r:id="rId148"/>
    <p:sldLayoutId id="2147486670" r:id="rId149"/>
    <p:sldLayoutId id="2147486671" r:id="rId150"/>
    <p:sldLayoutId id="2147486672" r:id="rId151"/>
    <p:sldLayoutId id="2147486673" r:id="rId152"/>
    <p:sldLayoutId id="2147486674" r:id="rId153"/>
    <p:sldLayoutId id="2147486675" r:id="rId154"/>
    <p:sldLayoutId id="2147486676" r:id="rId155"/>
    <p:sldLayoutId id="2147486677" r:id="rId156"/>
    <p:sldLayoutId id="2147486678" r:id="rId157"/>
    <p:sldLayoutId id="2147486679" r:id="rId158"/>
    <p:sldLayoutId id="2147486680" r:id="rId159"/>
    <p:sldLayoutId id="2147486681" r:id="rId160"/>
    <p:sldLayoutId id="2147486682" r:id="rId161"/>
    <p:sldLayoutId id="2147486683" r:id="rId162"/>
    <p:sldLayoutId id="2147486684" r:id="rId163"/>
    <p:sldLayoutId id="2147486685" r:id="rId164"/>
    <p:sldLayoutId id="2147486686" r:id="rId165"/>
    <p:sldLayoutId id="2147486687" r:id="rId166"/>
    <p:sldLayoutId id="2147486688" r:id="rId167"/>
    <p:sldLayoutId id="2147486689" r:id="rId168"/>
    <p:sldLayoutId id="2147486690" r:id="rId169"/>
    <p:sldLayoutId id="2147486691" r:id="rId170"/>
    <p:sldLayoutId id="2147486692" r:id="rId171"/>
    <p:sldLayoutId id="2147486693" r:id="rId172"/>
    <p:sldLayoutId id="2147486694" r:id="rId173"/>
    <p:sldLayoutId id="2147486695" r:id="rId174"/>
    <p:sldLayoutId id="2147486696" r:id="rId175"/>
    <p:sldLayoutId id="2147486697" r:id="rId176"/>
    <p:sldLayoutId id="2147486698" r:id="rId177"/>
    <p:sldLayoutId id="2147486699" r:id="rId178"/>
    <p:sldLayoutId id="2147486700" r:id="rId179"/>
    <p:sldLayoutId id="2147486701" r:id="rId180"/>
    <p:sldLayoutId id="2147486702" r:id="rId181"/>
    <p:sldLayoutId id="2147486703" r:id="rId182"/>
    <p:sldLayoutId id="2147486704" r:id="rId183"/>
    <p:sldLayoutId id="2147486705" r:id="rId184"/>
    <p:sldLayoutId id="2147486706" r:id="rId185"/>
    <p:sldLayoutId id="2147486707" r:id="rId186"/>
    <p:sldLayoutId id="2147486708" r:id="rId187"/>
    <p:sldLayoutId id="2147486709" r:id="rId188"/>
    <p:sldLayoutId id="2147486710" r:id="rId189"/>
    <p:sldLayoutId id="2147486711" r:id="rId190"/>
    <p:sldLayoutId id="2147486712" r:id="rId191"/>
    <p:sldLayoutId id="2147486713" r:id="rId192"/>
    <p:sldLayoutId id="2147486714" r:id="rId193"/>
    <p:sldLayoutId id="2147486715" r:id="rId194"/>
    <p:sldLayoutId id="2147486716" r:id="rId195"/>
    <p:sldLayoutId id="2147486717" r:id="rId196"/>
    <p:sldLayoutId id="2147486718" r:id="rId197"/>
    <p:sldLayoutId id="2147486719" r:id="rId198"/>
    <p:sldLayoutId id="2147486720" r:id="rId199"/>
    <p:sldLayoutId id="2147486721" r:id="rId200"/>
    <p:sldLayoutId id="2147486722" r:id="rId201"/>
    <p:sldLayoutId id="2147486723" r:id="rId202"/>
    <p:sldLayoutId id="2147486724" r:id="rId203"/>
    <p:sldLayoutId id="2147486725" r:id="rId204"/>
    <p:sldLayoutId id="2147486726" r:id="rId205"/>
    <p:sldLayoutId id="2147486727" r:id="rId206"/>
    <p:sldLayoutId id="2147486728" r:id="rId207"/>
    <p:sldLayoutId id="2147486729" r:id="rId208"/>
    <p:sldLayoutId id="2147486730" r:id="rId209"/>
    <p:sldLayoutId id="2147486731" r:id="rId210"/>
    <p:sldLayoutId id="2147486732" r:id="rId211"/>
    <p:sldLayoutId id="2147486733" r:id="rId212"/>
    <p:sldLayoutId id="2147486734" r:id="rId213"/>
    <p:sldLayoutId id="2147486735" r:id="rId214"/>
    <p:sldLayoutId id="2147486736" r:id="rId215"/>
    <p:sldLayoutId id="2147486737" r:id="rId216"/>
    <p:sldLayoutId id="2147486738" r:id="rId217"/>
    <p:sldLayoutId id="2147486739" r:id="rId218"/>
    <p:sldLayoutId id="2147486740" r:id="rId219"/>
    <p:sldLayoutId id="2147486741" r:id="rId220"/>
    <p:sldLayoutId id="2147486742" r:id="rId221"/>
    <p:sldLayoutId id="2147486743" r:id="rId222"/>
    <p:sldLayoutId id="2147486744" r:id="rId223"/>
    <p:sldLayoutId id="2147486745" r:id="rId224"/>
    <p:sldLayoutId id="2147486746" r:id="rId225"/>
    <p:sldLayoutId id="2147486747" r:id="rId226"/>
    <p:sldLayoutId id="2147486748" r:id="rId227"/>
    <p:sldLayoutId id="2147486749" r:id="rId228"/>
    <p:sldLayoutId id="2147486750" r:id="rId229"/>
    <p:sldLayoutId id="2147486751" r:id="rId230"/>
    <p:sldLayoutId id="2147486752" r:id="rId231"/>
    <p:sldLayoutId id="2147486753" r:id="rId232"/>
    <p:sldLayoutId id="2147486754" r:id="rId233"/>
    <p:sldLayoutId id="2147486755" r:id="rId234"/>
    <p:sldLayoutId id="2147486756" r:id="rId235"/>
    <p:sldLayoutId id="2147486757" r:id="rId236"/>
    <p:sldLayoutId id="2147486758" r:id="rId237"/>
    <p:sldLayoutId id="2147486759" r:id="rId238"/>
    <p:sldLayoutId id="2147486760" r:id="rId239"/>
    <p:sldLayoutId id="2147486761" r:id="rId240"/>
    <p:sldLayoutId id="2147486762" r:id="rId241"/>
    <p:sldLayoutId id="2147486763" r:id="rId242"/>
    <p:sldLayoutId id="2147486764" r:id="rId243"/>
    <p:sldLayoutId id="2147486765" r:id="rId244"/>
    <p:sldLayoutId id="2147486766" r:id="rId245"/>
    <p:sldLayoutId id="2147486767" r:id="rId246"/>
    <p:sldLayoutId id="2147486768" r:id="rId247"/>
    <p:sldLayoutId id="2147486769" r:id="rId248"/>
    <p:sldLayoutId id="2147486770" r:id="rId249"/>
    <p:sldLayoutId id="2147486771" r:id="rId250"/>
    <p:sldLayoutId id="2147486772" r:id="rId251"/>
    <p:sldLayoutId id="2147486773" r:id="rId252"/>
    <p:sldLayoutId id="2147486774" r:id="rId253"/>
    <p:sldLayoutId id="2147486775" r:id="rId254"/>
    <p:sldLayoutId id="2147486776" r:id="rId255"/>
    <p:sldLayoutId id="2147486777" r:id="rId256"/>
    <p:sldLayoutId id="2147486778" r:id="rId257"/>
    <p:sldLayoutId id="2147486779" r:id="rId258"/>
    <p:sldLayoutId id="2147486780" r:id="rId259"/>
    <p:sldLayoutId id="2147486781" r:id="rId260"/>
    <p:sldLayoutId id="2147486782" r:id="rId261"/>
    <p:sldLayoutId id="2147486783" r:id="rId262"/>
    <p:sldLayoutId id="2147486784" r:id="rId263"/>
    <p:sldLayoutId id="2147486785" r:id="rId264"/>
    <p:sldLayoutId id="2147486786" r:id="rId265"/>
    <p:sldLayoutId id="2147486787" r:id="rId266"/>
    <p:sldLayoutId id="2147486788" r:id="rId267"/>
    <p:sldLayoutId id="2147486789" r:id="rId268"/>
    <p:sldLayoutId id="2147486790" r:id="rId269"/>
    <p:sldLayoutId id="2147486791" r:id="rId270"/>
    <p:sldLayoutId id="2147486792" r:id="rId271"/>
    <p:sldLayoutId id="2147486793" r:id="rId272"/>
    <p:sldLayoutId id="2147486794" r:id="rId273"/>
    <p:sldLayoutId id="2147486795" r:id="rId274"/>
    <p:sldLayoutId id="2147486796" r:id="rId275"/>
    <p:sldLayoutId id="2147486797" r:id="rId276"/>
    <p:sldLayoutId id="2147486798" r:id="rId277"/>
    <p:sldLayoutId id="2147486799" r:id="rId278"/>
    <p:sldLayoutId id="2147486800" r:id="rId279"/>
    <p:sldLayoutId id="2147486801" r:id="rId280"/>
    <p:sldLayoutId id="2147486802" r:id="rId281"/>
    <p:sldLayoutId id="2147486803" r:id="rId282"/>
    <p:sldLayoutId id="2147486804" r:id="rId283"/>
    <p:sldLayoutId id="2147486805" r:id="rId284"/>
    <p:sldLayoutId id="2147486806" r:id="rId285"/>
    <p:sldLayoutId id="2147486807" r:id="rId286"/>
    <p:sldLayoutId id="2147486808" r:id="rId287"/>
    <p:sldLayoutId id="2147486809" r:id="rId288"/>
    <p:sldLayoutId id="2147486810" r:id="rId289"/>
    <p:sldLayoutId id="2147486811" r:id="rId290"/>
    <p:sldLayoutId id="2147486812" r:id="rId291"/>
    <p:sldLayoutId id="2147486813" r:id="rId292"/>
    <p:sldLayoutId id="2147486814" r:id="rId293"/>
    <p:sldLayoutId id="2147486815" r:id="rId294"/>
    <p:sldLayoutId id="2147486816" r:id="rId295"/>
    <p:sldLayoutId id="2147486817" r:id="rId296"/>
    <p:sldLayoutId id="2147486818" r:id="rId297"/>
    <p:sldLayoutId id="2147486819" r:id="rId298"/>
    <p:sldLayoutId id="2147486820" r:id="rId299"/>
    <p:sldLayoutId id="2147486821" r:id="rId300"/>
    <p:sldLayoutId id="2147486822" r:id="rId301"/>
    <p:sldLayoutId id="2147486823" r:id="rId302"/>
    <p:sldLayoutId id="2147486824" r:id="rId303"/>
    <p:sldLayoutId id="2147486825" r:id="rId304"/>
    <p:sldLayoutId id="2147486826" r:id="rId305"/>
    <p:sldLayoutId id="2147486827" r:id="rId306"/>
    <p:sldLayoutId id="2147486828" r:id="rId307"/>
    <p:sldLayoutId id="2147486829" r:id="rId308"/>
    <p:sldLayoutId id="2147486830" r:id="rId309"/>
    <p:sldLayoutId id="2147486831" r:id="rId310"/>
    <p:sldLayoutId id="2147486832" r:id="rId311"/>
    <p:sldLayoutId id="2147486833" r:id="rId312"/>
    <p:sldLayoutId id="2147486834" r:id="rId313"/>
    <p:sldLayoutId id="2147486835" r:id="rId314"/>
    <p:sldLayoutId id="2147486836" r:id="rId315"/>
    <p:sldLayoutId id="2147486837" r:id="rId316"/>
    <p:sldLayoutId id="2147486838" r:id="rId317"/>
    <p:sldLayoutId id="2147486839" r:id="rId318"/>
    <p:sldLayoutId id="2147486840" r:id="rId319"/>
    <p:sldLayoutId id="2147486841" r:id="rId320"/>
    <p:sldLayoutId id="2147486842" r:id="rId321"/>
    <p:sldLayoutId id="2147486843" r:id="rId322"/>
    <p:sldLayoutId id="2147486844" r:id="rId323"/>
    <p:sldLayoutId id="2147486845" r:id="rId324"/>
    <p:sldLayoutId id="2147486846" r:id="rId325"/>
    <p:sldLayoutId id="2147486847" r:id="rId326"/>
    <p:sldLayoutId id="2147486848" r:id="rId327"/>
    <p:sldLayoutId id="2147486849" r:id="rId328"/>
    <p:sldLayoutId id="2147486850" r:id="rId329"/>
    <p:sldLayoutId id="2147486851" r:id="rId330"/>
    <p:sldLayoutId id="2147486852" r:id="rId331"/>
    <p:sldLayoutId id="2147486853" r:id="rId332"/>
    <p:sldLayoutId id="2147486854" r:id="rId333"/>
    <p:sldLayoutId id="2147486855" r:id="rId334"/>
    <p:sldLayoutId id="2147486856" r:id="rId335"/>
    <p:sldLayoutId id="2147486857" r:id="rId336"/>
    <p:sldLayoutId id="2147486858" r:id="rId337"/>
    <p:sldLayoutId id="2147486859" r:id="rId338"/>
    <p:sldLayoutId id="2147486860" r:id="rId339"/>
    <p:sldLayoutId id="2147486861" r:id="rId340"/>
    <p:sldLayoutId id="2147486862" r:id="rId341"/>
    <p:sldLayoutId id="2147486863" r:id="rId342"/>
    <p:sldLayoutId id="2147486864" r:id="rId343"/>
    <p:sldLayoutId id="2147486865" r:id="rId344"/>
    <p:sldLayoutId id="2147486866" r:id="rId345"/>
    <p:sldLayoutId id="2147486867" r:id="rId346"/>
    <p:sldLayoutId id="2147486868" r:id="rId347"/>
    <p:sldLayoutId id="2147486869" r:id="rId348"/>
    <p:sldLayoutId id="2147486870" r:id="rId349"/>
    <p:sldLayoutId id="2147486871" r:id="rId350"/>
    <p:sldLayoutId id="2147486872" r:id="rId351"/>
    <p:sldLayoutId id="2147486873" r:id="rId352"/>
    <p:sldLayoutId id="2147486874" r:id="rId353"/>
    <p:sldLayoutId id="2147486875" r:id="rId354"/>
    <p:sldLayoutId id="2147486876" r:id="rId355"/>
    <p:sldLayoutId id="2147486877" r:id="rId356"/>
    <p:sldLayoutId id="2147486878" r:id="rId357"/>
    <p:sldLayoutId id="2147486879" r:id="rId358"/>
    <p:sldLayoutId id="2147486880" r:id="rId359"/>
    <p:sldLayoutId id="2147486881" r:id="rId360"/>
    <p:sldLayoutId id="2147486882" r:id="rId361"/>
    <p:sldLayoutId id="2147486883" r:id="rId362"/>
    <p:sldLayoutId id="2147486884" r:id="rId363"/>
    <p:sldLayoutId id="2147486885" r:id="rId364"/>
    <p:sldLayoutId id="2147486886" r:id="rId365"/>
    <p:sldLayoutId id="2147486887" r:id="rId366"/>
    <p:sldLayoutId id="2147486888" r:id="rId367"/>
    <p:sldLayoutId id="2147486889" r:id="rId368"/>
    <p:sldLayoutId id="2147486890" r:id="rId369"/>
    <p:sldLayoutId id="2147486891" r:id="rId370"/>
    <p:sldLayoutId id="2147486892" r:id="rId371"/>
    <p:sldLayoutId id="2147486893" r:id="rId372"/>
    <p:sldLayoutId id="2147486894" r:id="rId373"/>
    <p:sldLayoutId id="2147486895" r:id="rId374"/>
    <p:sldLayoutId id="2147486896" r:id="rId375"/>
    <p:sldLayoutId id="2147486897" r:id="rId376"/>
    <p:sldLayoutId id="2147486898" r:id="rId377"/>
    <p:sldLayoutId id="2147486899" r:id="rId378"/>
    <p:sldLayoutId id="2147486900" r:id="rId379"/>
    <p:sldLayoutId id="2147486901" r:id="rId380"/>
    <p:sldLayoutId id="2147486902" r:id="rId381"/>
    <p:sldLayoutId id="2147486903" r:id="rId382"/>
    <p:sldLayoutId id="2147486904" r:id="rId383"/>
    <p:sldLayoutId id="2147486905" r:id="rId384"/>
    <p:sldLayoutId id="2147486906" r:id="rId385"/>
    <p:sldLayoutId id="2147486907" r:id="rId386"/>
    <p:sldLayoutId id="2147486908" r:id="rId387"/>
    <p:sldLayoutId id="2147486909" r:id="rId388"/>
    <p:sldLayoutId id="2147486910" r:id="rId389"/>
    <p:sldLayoutId id="2147486911" r:id="rId390"/>
    <p:sldLayoutId id="2147486912" r:id="rId391"/>
    <p:sldLayoutId id="2147486913" r:id="rId392"/>
    <p:sldLayoutId id="2147486914" r:id="rId393"/>
    <p:sldLayoutId id="2147486915" r:id="rId394"/>
    <p:sldLayoutId id="2147486916" r:id="rId395"/>
    <p:sldLayoutId id="2147486917" r:id="rId396"/>
    <p:sldLayoutId id="2147486918" r:id="rId397"/>
    <p:sldLayoutId id="2147486919" r:id="rId398"/>
    <p:sldLayoutId id="2147486920" r:id="rId399"/>
    <p:sldLayoutId id="2147486921" r:id="rId400"/>
    <p:sldLayoutId id="2147486922" r:id="rId401"/>
    <p:sldLayoutId id="2147486923" r:id="rId402"/>
    <p:sldLayoutId id="2147486924" r:id="rId403"/>
    <p:sldLayoutId id="2147486925" r:id="rId404"/>
    <p:sldLayoutId id="2147486926" r:id="rId405"/>
    <p:sldLayoutId id="2147486927" r:id="rId406"/>
    <p:sldLayoutId id="2147486928" r:id="rId407"/>
    <p:sldLayoutId id="2147486929" r:id="rId408"/>
    <p:sldLayoutId id="2147486930" r:id="rId409"/>
    <p:sldLayoutId id="2147486931" r:id="rId410"/>
    <p:sldLayoutId id="2147486932" r:id="rId411"/>
    <p:sldLayoutId id="2147486933" r:id="rId412"/>
    <p:sldLayoutId id="2147486934" r:id="rId413"/>
    <p:sldLayoutId id="2147486935" r:id="rId414"/>
    <p:sldLayoutId id="2147486936" r:id="rId415"/>
    <p:sldLayoutId id="2147486937" r:id="rId416"/>
    <p:sldLayoutId id="2147486938" r:id="rId417"/>
    <p:sldLayoutId id="2147486939" r:id="rId418"/>
    <p:sldLayoutId id="2147486940" r:id="rId419"/>
    <p:sldLayoutId id="2147486941" r:id="rId420"/>
    <p:sldLayoutId id="2147486942" r:id="rId421"/>
    <p:sldLayoutId id="2147486943" r:id="rId422"/>
    <p:sldLayoutId id="2147486944" r:id="rId423"/>
    <p:sldLayoutId id="2147486945" r:id="rId424"/>
    <p:sldLayoutId id="2147486946" r:id="rId425"/>
    <p:sldLayoutId id="2147486947" r:id="rId426"/>
    <p:sldLayoutId id="2147486948" r:id="rId427"/>
    <p:sldLayoutId id="2147486949" r:id="rId428"/>
    <p:sldLayoutId id="2147486950" r:id="rId429"/>
    <p:sldLayoutId id="2147486951" r:id="rId430"/>
    <p:sldLayoutId id="2147486952" r:id="rId431"/>
    <p:sldLayoutId id="2147486953" r:id="rId432"/>
    <p:sldLayoutId id="2147486954" r:id="rId433"/>
    <p:sldLayoutId id="2147486955" r:id="rId434"/>
    <p:sldLayoutId id="2147486956" r:id="rId435"/>
    <p:sldLayoutId id="2147486957" r:id="rId436"/>
    <p:sldLayoutId id="2147486958" r:id="rId437"/>
    <p:sldLayoutId id="2147486959" r:id="rId438"/>
    <p:sldLayoutId id="2147486960" r:id="rId439"/>
    <p:sldLayoutId id="2147486961" r:id="rId440"/>
    <p:sldLayoutId id="2147486962" r:id="rId441"/>
    <p:sldLayoutId id="2147486963" r:id="rId442"/>
    <p:sldLayoutId id="2147486964" r:id="rId443"/>
    <p:sldLayoutId id="2147486965" r:id="rId444"/>
    <p:sldLayoutId id="2147486966" r:id="rId445"/>
    <p:sldLayoutId id="2147486967" r:id="rId446"/>
    <p:sldLayoutId id="2147486968" r:id="rId447"/>
    <p:sldLayoutId id="2147486969" r:id="rId448"/>
    <p:sldLayoutId id="2147486970" r:id="rId449"/>
    <p:sldLayoutId id="2147486971" r:id="rId450"/>
    <p:sldLayoutId id="2147486972" r:id="rId451"/>
    <p:sldLayoutId id="2147486973" r:id="rId452"/>
    <p:sldLayoutId id="2147486974" r:id="rId453"/>
    <p:sldLayoutId id="2147486975" r:id="rId454"/>
    <p:sldLayoutId id="2147486976" r:id="rId455"/>
    <p:sldLayoutId id="2147486977" r:id="rId456"/>
    <p:sldLayoutId id="2147486978" r:id="rId457"/>
    <p:sldLayoutId id="2147486979" r:id="rId458"/>
    <p:sldLayoutId id="2147486980" r:id="rId459"/>
    <p:sldLayoutId id="2147486981" r:id="rId460"/>
    <p:sldLayoutId id="2147486982" r:id="rId461"/>
    <p:sldLayoutId id="2147486983" r:id="rId462"/>
    <p:sldLayoutId id="2147486984" r:id="rId463"/>
    <p:sldLayoutId id="2147486985" r:id="rId464"/>
    <p:sldLayoutId id="2147486986" r:id="rId465"/>
    <p:sldLayoutId id="2147486987" r:id="rId466"/>
    <p:sldLayoutId id="2147486988" r:id="rId467"/>
    <p:sldLayoutId id="2147486989" r:id="rId468"/>
    <p:sldLayoutId id="2147486990" r:id="rId469"/>
    <p:sldLayoutId id="2147486991" r:id="rId470"/>
    <p:sldLayoutId id="2147486992" r:id="rId471"/>
    <p:sldLayoutId id="2147486993" r:id="rId472"/>
    <p:sldLayoutId id="2147486994" r:id="rId473"/>
    <p:sldLayoutId id="2147486995" r:id="rId474"/>
    <p:sldLayoutId id="2147486996" r:id="rId475"/>
    <p:sldLayoutId id="2147486997" r:id="rId476"/>
    <p:sldLayoutId id="2147486998" r:id="rId477"/>
    <p:sldLayoutId id="2147486999" r:id="rId478"/>
    <p:sldLayoutId id="2147487000" r:id="rId479"/>
    <p:sldLayoutId id="2147487001" r:id="rId480"/>
    <p:sldLayoutId id="2147487002" r:id="rId481"/>
    <p:sldLayoutId id="2147487003" r:id="rId482"/>
    <p:sldLayoutId id="2147487004" r:id="rId483"/>
    <p:sldLayoutId id="2147487005" r:id="rId484"/>
    <p:sldLayoutId id="2147487006" r:id="rId485"/>
    <p:sldLayoutId id="2147487007" r:id="rId486"/>
    <p:sldLayoutId id="2147487008" r:id="rId487"/>
    <p:sldLayoutId id="2147487009" r:id="rId488"/>
    <p:sldLayoutId id="2147487010" r:id="rId489"/>
    <p:sldLayoutId id="2147487011" r:id="rId490"/>
    <p:sldLayoutId id="2147487012" r:id="rId491"/>
    <p:sldLayoutId id="2147487013" r:id="rId492"/>
    <p:sldLayoutId id="2147487014" r:id="rId493"/>
    <p:sldLayoutId id="2147487015" r:id="rId494"/>
    <p:sldLayoutId id="2147487016" r:id="rId495"/>
    <p:sldLayoutId id="2147487017" r:id="rId496"/>
    <p:sldLayoutId id="2147487018" r:id="rId497"/>
    <p:sldLayoutId id="2147487019" r:id="rId498"/>
    <p:sldLayoutId id="2147487020" r:id="rId499"/>
    <p:sldLayoutId id="2147487021" r:id="rId500"/>
    <p:sldLayoutId id="2147487022" r:id="rId501"/>
    <p:sldLayoutId id="2147487023" r:id="rId502"/>
    <p:sldLayoutId id="2147487024" r:id="rId503"/>
    <p:sldLayoutId id="2147487025" r:id="rId504"/>
    <p:sldLayoutId id="2147487026" r:id="rId505"/>
    <p:sldLayoutId id="2147487027" r:id="rId506"/>
    <p:sldLayoutId id="2147487028" r:id="rId507"/>
    <p:sldLayoutId id="2147487029" r:id="rId508"/>
    <p:sldLayoutId id="2147487030" r:id="rId509"/>
    <p:sldLayoutId id="2147487031" r:id="rId510"/>
    <p:sldLayoutId id="2147487032" r:id="rId511"/>
    <p:sldLayoutId id="2147487033" r:id="rId512"/>
    <p:sldLayoutId id="2147487034" r:id="rId513"/>
    <p:sldLayoutId id="2147487035" r:id="rId514"/>
    <p:sldLayoutId id="2147487036" r:id="rId515"/>
    <p:sldLayoutId id="2147487037" r:id="rId516"/>
    <p:sldLayoutId id="2147487038" r:id="rId517"/>
    <p:sldLayoutId id="2147487039" r:id="rId518"/>
    <p:sldLayoutId id="2147487040" r:id="rId519"/>
    <p:sldLayoutId id="2147487041" r:id="rId520"/>
    <p:sldLayoutId id="2147487042" r:id="rId521"/>
    <p:sldLayoutId id="2147487043" r:id="rId522"/>
    <p:sldLayoutId id="2147487044" r:id="rId523"/>
    <p:sldLayoutId id="2147487045" r:id="rId524"/>
    <p:sldLayoutId id="2147487046" r:id="rId525"/>
    <p:sldLayoutId id="2147487047" r:id="rId526"/>
    <p:sldLayoutId id="2147487048" r:id="rId527"/>
    <p:sldLayoutId id="2147487049" r:id="rId528"/>
    <p:sldLayoutId id="2147487050" r:id="rId529"/>
    <p:sldLayoutId id="2147487051" r:id="rId530"/>
    <p:sldLayoutId id="2147487052" r:id="rId531"/>
    <p:sldLayoutId id="2147487053" r:id="rId532"/>
    <p:sldLayoutId id="2147487054" r:id="rId533"/>
    <p:sldLayoutId id="2147487055" r:id="rId534"/>
    <p:sldLayoutId id="2147487056" r:id="rId535"/>
    <p:sldLayoutId id="2147487057" r:id="rId536"/>
    <p:sldLayoutId id="2147487058" r:id="rId537"/>
    <p:sldLayoutId id="2147487059" r:id="rId538"/>
    <p:sldLayoutId id="2147487060" r:id="rId539"/>
    <p:sldLayoutId id="2147487061" r:id="rId540"/>
    <p:sldLayoutId id="2147487062" r:id="rId541"/>
    <p:sldLayoutId id="2147487063" r:id="rId542"/>
    <p:sldLayoutId id="2147487064" r:id="rId543"/>
    <p:sldLayoutId id="2147487065" r:id="rId544"/>
    <p:sldLayoutId id="2147487066" r:id="rId545"/>
  </p:sldLayoutIdLst>
  <p:txStyles>
    <p:titleStyle>
      <a:lvl1pPr algn="l" defTabSz="685800" rtl="0" eaLnBrk="1" latinLnBrk="0" hangingPunct="1">
        <a:lnSpc>
          <a:spcPct val="85000"/>
        </a:lnSpc>
        <a:spcBef>
          <a:spcPct val="0"/>
        </a:spcBef>
        <a:buNone/>
        <a:defRPr sz="3600" kern="1200" spc="-38" baseline="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68580" indent="-68580" algn="l" defTabSz="685800" rtl="0" eaLnBrk="1" latinLnBrk="0" hangingPunct="1">
        <a:lnSpc>
          <a:spcPct val="90000"/>
        </a:lnSpc>
        <a:spcBef>
          <a:spcPts val="900"/>
        </a:spcBef>
        <a:spcAft>
          <a:spcPts val="150"/>
        </a:spcAft>
        <a:buClr>
          <a:schemeClr val="accent1"/>
        </a:buClr>
        <a:buSzPct val="100000"/>
        <a:buFont typeface="Calibri" panose="020F0502020204030204" pitchFamily="34" charset="0"/>
        <a:buChar char=" "/>
        <a:defRPr sz="15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288036" indent="-13716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3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425196" indent="-13716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0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562356" indent="-13716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0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699516" indent="-13716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0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825000" indent="-17145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0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975000" indent="-17145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0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1125000" indent="-17145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0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1275000" indent="-171450" algn="l" defTabSz="685800" rtl="0" eaLnBrk="1" latinLnBrk="0" hangingPunct="1">
        <a:lnSpc>
          <a:spcPct val="90000"/>
        </a:lnSpc>
        <a:spcBef>
          <a:spcPts val="150"/>
        </a:spcBef>
        <a:spcAft>
          <a:spcPts val="300"/>
        </a:spcAft>
        <a:buClr>
          <a:schemeClr val="accent1"/>
        </a:buClr>
        <a:buFont typeface="Calibri" pitchFamily="34" charset="0"/>
        <a:buChar char="◦"/>
        <a:defRPr sz="105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-8467" y="-8468"/>
            <a:ext cx="9169805" cy="6874935"/>
            <a:chOff x="-8467" y="-8468"/>
            <a:chExt cx="9169805" cy="6874935"/>
          </a:xfrm>
        </p:grpSpPr>
        <p:sp>
          <p:nvSpPr>
            <p:cNvPr id="7" name="Freeform 6"/>
            <p:cNvSpPr/>
            <p:nvPr/>
          </p:nvSpPr>
          <p:spPr>
            <a:xfrm>
              <a:off x="-8467" y="4013200"/>
              <a:ext cx="457200" cy="2853267"/>
            </a:xfrm>
            <a:custGeom>
              <a:avLst/>
              <a:gdLst/>
              <a:ahLst/>
              <a:cxnLst/>
              <a:rect l="l" t="t" r="r" b="b"/>
              <a:pathLst>
                <a:path w="457200" h="2853267">
                  <a:moveTo>
                    <a:pt x="0" y="0"/>
                  </a:moveTo>
                  <a:lnTo>
                    <a:pt x="457200" y="2853267"/>
                  </a:lnTo>
                  <a:lnTo>
                    <a:pt x="0" y="2844800"/>
                  </a:lnTo>
                  <a:cubicBezTo>
                    <a:pt x="2822" y="1905000"/>
                    <a:pt x="5645" y="96520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cxnSp>
          <p:nvCxnSpPr>
            <p:cNvPr id="8" name="Straight Connector 7"/>
            <p:cNvCxnSpPr/>
            <p:nvPr/>
          </p:nvCxnSpPr>
          <p:spPr>
            <a:xfrm flipV="1">
              <a:off x="5130830" y="4175605"/>
              <a:ext cx="4022475" cy="2682396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>
              <a:off x="7042707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Freeform 9"/>
            <p:cNvSpPr/>
            <p:nvPr/>
          </p:nvSpPr>
          <p:spPr>
            <a:xfrm>
              <a:off x="6891896" y="1"/>
              <a:ext cx="2269442" cy="6866466"/>
            </a:xfrm>
            <a:custGeom>
              <a:avLst/>
              <a:gdLst/>
              <a:ahLst/>
              <a:cxnLst/>
              <a:rect l="l" t="t" r="r" b="b"/>
              <a:pathLst>
                <a:path w="2269442" h="6866466">
                  <a:moveTo>
                    <a:pt x="2023534" y="0"/>
                  </a:moveTo>
                  <a:lnTo>
                    <a:pt x="0" y="6858000"/>
                  </a:lnTo>
                  <a:lnTo>
                    <a:pt x="2269067" y="6866466"/>
                  </a:lnTo>
                  <a:cubicBezTo>
                    <a:pt x="2271889" y="4580466"/>
                    <a:pt x="2257778" y="2294466"/>
                    <a:pt x="2260600" y="8466"/>
                  </a:cubicBezTo>
                  <a:lnTo>
                    <a:pt x="2023534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1" name="Freeform 10"/>
            <p:cNvSpPr/>
            <p:nvPr/>
          </p:nvSpPr>
          <p:spPr>
            <a:xfrm>
              <a:off x="7205158" y="-8467"/>
              <a:ext cx="1948147" cy="6866467"/>
            </a:xfrm>
            <a:custGeom>
              <a:avLst/>
              <a:gdLst/>
              <a:ahLst/>
              <a:cxnLst/>
              <a:rect l="l" t="t" r="r" b="b"/>
              <a:pathLst>
                <a:path w="1948147" h="6866467">
                  <a:moveTo>
                    <a:pt x="0" y="0"/>
                  </a:moveTo>
                  <a:lnTo>
                    <a:pt x="1202267" y="6866467"/>
                  </a:lnTo>
                  <a:lnTo>
                    <a:pt x="1947333" y="6866467"/>
                  </a:lnTo>
                  <a:cubicBezTo>
                    <a:pt x="1944511" y="4577645"/>
                    <a:pt x="1950155" y="2288822"/>
                    <a:pt x="194733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2" name="Freeform 11"/>
            <p:cNvSpPr/>
            <p:nvPr/>
          </p:nvSpPr>
          <p:spPr>
            <a:xfrm>
              <a:off x="6637896" y="3920066"/>
              <a:ext cx="2513565" cy="2937933"/>
            </a:xfrm>
            <a:custGeom>
              <a:avLst/>
              <a:gdLst/>
              <a:ahLst/>
              <a:cxnLst/>
              <a:rect l="l" t="t" r="r" b="b"/>
              <a:pathLst>
                <a:path w="3259667" h="3810000">
                  <a:moveTo>
                    <a:pt x="0" y="3810000"/>
                  </a:moveTo>
                  <a:lnTo>
                    <a:pt x="3251200" y="0"/>
                  </a:lnTo>
                  <a:cubicBezTo>
                    <a:pt x="3254022" y="1270000"/>
                    <a:pt x="3256845" y="2540000"/>
                    <a:pt x="3259667" y="3810000"/>
                  </a:cubicBezTo>
                  <a:lnTo>
                    <a:pt x="0" y="3810000"/>
                  </a:lnTo>
                  <a:close/>
                </a:path>
              </a:pathLst>
            </a:cu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3" name="Freeform 12"/>
            <p:cNvSpPr/>
            <p:nvPr/>
          </p:nvSpPr>
          <p:spPr>
            <a:xfrm>
              <a:off x="7010429" y="-8467"/>
              <a:ext cx="2142876" cy="6866467"/>
            </a:xfrm>
            <a:custGeom>
              <a:avLst/>
              <a:gdLst/>
              <a:ahLst/>
              <a:cxnLst/>
              <a:rect l="l" t="t" r="r" b="b"/>
              <a:pathLst>
                <a:path w="2853267" h="6866467">
                  <a:moveTo>
                    <a:pt x="0" y="0"/>
                  </a:moveTo>
                  <a:lnTo>
                    <a:pt x="2472267" y="6866467"/>
                  </a:lnTo>
                  <a:lnTo>
                    <a:pt x="2853267" y="6858000"/>
                  </a:lnTo>
                  <a:lnTo>
                    <a:pt x="28532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4" name="Freeform 13"/>
            <p:cNvSpPr/>
            <p:nvPr/>
          </p:nvSpPr>
          <p:spPr>
            <a:xfrm>
              <a:off x="8295776" y="-8467"/>
              <a:ext cx="857530" cy="6866467"/>
            </a:xfrm>
            <a:custGeom>
              <a:avLst/>
              <a:gdLst/>
              <a:ahLst/>
              <a:cxnLst/>
              <a:rect l="l" t="t" r="r" b="b"/>
              <a:pathLst>
                <a:path w="1286933" h="6866467">
                  <a:moveTo>
                    <a:pt x="1016000" y="0"/>
                  </a:moveTo>
                  <a:lnTo>
                    <a:pt x="0" y="6866467"/>
                  </a:lnTo>
                  <a:lnTo>
                    <a:pt x="1286933" y="6866467"/>
                  </a:lnTo>
                  <a:cubicBezTo>
                    <a:pt x="1284111" y="4577645"/>
                    <a:pt x="1281288" y="2288822"/>
                    <a:pt x="1278466" y="0"/>
                  </a:cubicBezTo>
                  <a:lnTo>
                    <a:pt x="101600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5" name="Freeform 14"/>
            <p:cNvSpPr/>
            <p:nvPr/>
          </p:nvSpPr>
          <p:spPr>
            <a:xfrm>
              <a:off x="8077231" y="-8468"/>
              <a:ext cx="1066770" cy="6866467"/>
            </a:xfrm>
            <a:custGeom>
              <a:avLst/>
              <a:gdLst/>
              <a:ahLst/>
              <a:cxnLst/>
              <a:rect l="l" t="t" r="r" b="b"/>
              <a:pathLst>
                <a:path w="1270244" h="6866467">
                  <a:moveTo>
                    <a:pt x="0" y="0"/>
                  </a:moveTo>
                  <a:lnTo>
                    <a:pt x="1117600" y="6866467"/>
                  </a:lnTo>
                  <a:lnTo>
                    <a:pt x="1270000" y="6866467"/>
                  </a:lnTo>
                  <a:cubicBezTo>
                    <a:pt x="1272822" y="4574822"/>
                    <a:pt x="1250245" y="2291645"/>
                    <a:pt x="12530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6" name="Freeform 15"/>
            <p:cNvSpPr/>
            <p:nvPr/>
          </p:nvSpPr>
          <p:spPr>
            <a:xfrm>
              <a:off x="8060297" y="4893733"/>
              <a:ext cx="1094086" cy="1964267"/>
            </a:xfrm>
            <a:custGeom>
              <a:avLst/>
              <a:gdLst/>
              <a:ahLst/>
              <a:cxnLst/>
              <a:rect l="l" t="t" r="r" b="b"/>
              <a:pathLst>
                <a:path w="1820333" h="3268133">
                  <a:moveTo>
                    <a:pt x="0" y="3268133"/>
                  </a:moveTo>
                  <a:lnTo>
                    <a:pt x="1811866" y="0"/>
                  </a:lnTo>
                  <a:cubicBezTo>
                    <a:pt x="1814688" y="1086555"/>
                    <a:pt x="1817511" y="2173111"/>
                    <a:pt x="1820333" y="3259666"/>
                  </a:cubicBezTo>
                  <a:lnTo>
                    <a:pt x="0" y="3268133"/>
                  </a:lnTo>
                  <a:close/>
                </a:path>
              </a:pathLst>
            </a:cu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599" y="609600"/>
            <a:ext cx="6347713" cy="13208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599" y="2160590"/>
            <a:ext cx="6347714" cy="3880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405258" y="6041363"/>
            <a:ext cx="68413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B96E4BDE-1DC4-46B7-93B7-A555A1738801}" type="datetimeFigureOut">
              <a:rPr lang="x-none" smtClean="0"/>
              <a:pPr defTabSz="914400"/>
              <a:t>27.08.2025</a:t>
            </a:fld>
            <a:endParaRPr lang="x-non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09599" y="6041363"/>
            <a:ext cx="462297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x-non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44676" y="6041363"/>
            <a:ext cx="51263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accent1"/>
                </a:solidFill>
              </a:defRPr>
            </a:lvl1pPr>
          </a:lstStyle>
          <a:p>
            <a:pPr defTabSz="914400"/>
            <a:fld id="{8D9FCBBA-1C65-4B54-A4D3-9FEB616E67CB}" type="slidenum">
              <a:rPr lang="x-none" smtClean="0"/>
              <a:pPr defTabSz="91440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15640538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22" r:id="rId1"/>
    <p:sldLayoutId id="2147487123" r:id="rId2"/>
    <p:sldLayoutId id="2147487124" r:id="rId3"/>
    <p:sldLayoutId id="2147487125" r:id="rId4"/>
    <p:sldLayoutId id="2147487126" r:id="rId5"/>
    <p:sldLayoutId id="2147487127" r:id="rId6"/>
    <p:sldLayoutId id="2147487128" r:id="rId7"/>
    <p:sldLayoutId id="2147487129" r:id="rId8"/>
    <p:sldLayoutId id="2147487130" r:id="rId9"/>
    <p:sldLayoutId id="2147487131" r:id="rId10"/>
    <p:sldLayoutId id="2147487132" r:id="rId11"/>
    <p:sldLayoutId id="2147487133" r:id="rId12"/>
    <p:sldLayoutId id="2147487134" r:id="rId13"/>
    <p:sldLayoutId id="2147487135" r:id="rId14"/>
    <p:sldLayoutId id="2147487136" r:id="rId15"/>
    <p:sldLayoutId id="2147487137" r:id="rId16"/>
    <p:sldLayoutId id="2147487138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  <p:sldLayoutId id="2147483692" r:id="rId32"/>
    <p:sldLayoutId id="2147483693" r:id="rId33"/>
    <p:sldLayoutId id="2147483694" r:id="rId34"/>
    <p:sldLayoutId id="2147483695" r:id="rId35"/>
    <p:sldLayoutId id="2147483696" r:id="rId36"/>
    <p:sldLayoutId id="2147483697" r:id="rId37"/>
    <p:sldLayoutId id="2147483698" r:id="rId38"/>
    <p:sldLayoutId id="2147483699" r:id="rId39"/>
    <p:sldLayoutId id="2147483700" r:id="rId40"/>
    <p:sldLayoutId id="2147483701" r:id="rId41"/>
    <p:sldLayoutId id="2147483702" r:id="rId42"/>
    <p:sldLayoutId id="2147483703" r:id="rId43"/>
    <p:sldLayoutId id="2147483704" r:id="rId44"/>
    <p:sldLayoutId id="2147483705" r:id="rId45"/>
    <p:sldLayoutId id="2147483706" r:id="rId46"/>
    <p:sldLayoutId id="2147483707" r:id="rId47"/>
    <p:sldLayoutId id="2147483708" r:id="rId48"/>
    <p:sldLayoutId id="2147483709" r:id="rId49"/>
    <p:sldLayoutId id="2147483710" r:id="rId50"/>
    <p:sldLayoutId id="2147483711" r:id="rId51"/>
    <p:sldLayoutId id="2147483712" r:id="rId52"/>
    <p:sldLayoutId id="2147483713" r:id="rId53"/>
    <p:sldLayoutId id="2147483714" r:id="rId54"/>
    <p:sldLayoutId id="2147483715" r:id="rId55"/>
    <p:sldLayoutId id="2147483716" r:id="rId56"/>
    <p:sldLayoutId id="2147483717" r:id="rId57"/>
    <p:sldLayoutId id="2147483718" r:id="rId58"/>
    <p:sldLayoutId id="2147483719" r:id="rId59"/>
    <p:sldLayoutId id="2147483720" r:id="rId60"/>
    <p:sldLayoutId id="2147483721" r:id="rId61"/>
    <p:sldLayoutId id="2147483722" r:id="rId62"/>
    <p:sldLayoutId id="2147483723" r:id="rId63"/>
    <p:sldLayoutId id="2147483724" r:id="rId64"/>
    <p:sldLayoutId id="2147483725" r:id="rId65"/>
    <p:sldLayoutId id="2147483726" r:id="rId66"/>
    <p:sldLayoutId id="2147483727" r:id="rId67"/>
    <p:sldLayoutId id="2147483728" r:id="rId68"/>
    <p:sldLayoutId id="2147483729" r:id="rId69"/>
    <p:sldLayoutId id="2147483730" r:id="rId70"/>
    <p:sldLayoutId id="2147483731" r:id="rId71"/>
    <p:sldLayoutId id="2147483732" r:id="rId72"/>
    <p:sldLayoutId id="2147483733" r:id="rId73"/>
    <p:sldLayoutId id="2147483734" r:id="rId74"/>
    <p:sldLayoutId id="2147483735" r:id="rId75"/>
    <p:sldLayoutId id="2147483736" r:id="rId76"/>
    <p:sldLayoutId id="2147483737" r:id="rId77"/>
    <p:sldLayoutId id="2147483738" r:id="rId78"/>
    <p:sldLayoutId id="2147483739" r:id="rId79"/>
    <p:sldLayoutId id="2147483740" r:id="rId80"/>
    <p:sldLayoutId id="2147483741" r:id="rId81"/>
    <p:sldLayoutId id="2147483742" r:id="rId82"/>
    <p:sldLayoutId id="2147483743" r:id="rId83"/>
    <p:sldLayoutId id="2147483744" r:id="rId84"/>
    <p:sldLayoutId id="2147483745" r:id="rId85"/>
    <p:sldLayoutId id="2147483746" r:id="rId86"/>
    <p:sldLayoutId id="2147483747" r:id="rId87"/>
    <p:sldLayoutId id="2147483748" r:id="rId88"/>
    <p:sldLayoutId id="2147483749" r:id="rId89"/>
    <p:sldLayoutId id="2147483750" r:id="rId90"/>
    <p:sldLayoutId id="2147483751" r:id="rId91"/>
    <p:sldLayoutId id="2147483752" r:id="rId92"/>
    <p:sldLayoutId id="2147483753" r:id="rId93"/>
    <p:sldLayoutId id="2147483754" r:id="rId94"/>
    <p:sldLayoutId id="2147483755" r:id="rId95"/>
    <p:sldLayoutId id="2147483756" r:id="rId96"/>
    <p:sldLayoutId id="2147483757" r:id="rId97"/>
    <p:sldLayoutId id="2147483758" r:id="rId98"/>
    <p:sldLayoutId id="2147483759" r:id="rId99"/>
    <p:sldLayoutId id="2147483760" r:id="rId100"/>
    <p:sldLayoutId id="2147483761" r:id="rId101"/>
    <p:sldLayoutId id="2147483762" r:id="rId102"/>
    <p:sldLayoutId id="2147483763" r:id="rId103"/>
    <p:sldLayoutId id="2147483764" r:id="rId104"/>
    <p:sldLayoutId id="2147483765" r:id="rId105"/>
    <p:sldLayoutId id="2147483766" r:id="rId106"/>
    <p:sldLayoutId id="2147483767" r:id="rId107"/>
    <p:sldLayoutId id="2147483768" r:id="rId108"/>
    <p:sldLayoutId id="2147483769" r:id="rId109"/>
    <p:sldLayoutId id="2147483770" r:id="rId110"/>
    <p:sldLayoutId id="2147483771" r:id="rId111"/>
    <p:sldLayoutId id="2147483772" r:id="rId112"/>
    <p:sldLayoutId id="2147483773" r:id="rId113"/>
    <p:sldLayoutId id="2147483774" r:id="rId114"/>
    <p:sldLayoutId id="2147483775" r:id="rId115"/>
    <p:sldLayoutId id="2147483776" r:id="rId116"/>
    <p:sldLayoutId id="2147483777" r:id="rId117"/>
    <p:sldLayoutId id="2147483778" r:id="rId118"/>
    <p:sldLayoutId id="2147483779" r:id="rId119"/>
    <p:sldLayoutId id="2147483780" r:id="rId120"/>
    <p:sldLayoutId id="2147483781" r:id="rId121"/>
    <p:sldLayoutId id="2147483782" r:id="rId122"/>
    <p:sldLayoutId id="2147483783" r:id="rId123"/>
    <p:sldLayoutId id="2147483784" r:id="rId124"/>
    <p:sldLayoutId id="2147483785" r:id="rId125"/>
    <p:sldLayoutId id="2147483786" r:id="rId126"/>
    <p:sldLayoutId id="2147483787" r:id="rId127"/>
    <p:sldLayoutId id="2147483788" r:id="rId128"/>
    <p:sldLayoutId id="2147483789" r:id="rId129"/>
    <p:sldLayoutId id="2147483790" r:id="rId130"/>
    <p:sldLayoutId id="2147483791" r:id="rId131"/>
    <p:sldLayoutId id="2147483792" r:id="rId132"/>
    <p:sldLayoutId id="2147483793" r:id="rId133"/>
    <p:sldLayoutId id="2147483794" r:id="rId134"/>
    <p:sldLayoutId id="2147483795" r:id="rId135"/>
    <p:sldLayoutId id="2147483796" r:id="rId136"/>
    <p:sldLayoutId id="2147483797" r:id="rId137"/>
    <p:sldLayoutId id="2147483798" r:id="rId138"/>
    <p:sldLayoutId id="2147483799" r:id="rId139"/>
    <p:sldLayoutId id="2147483800" r:id="rId140"/>
    <p:sldLayoutId id="2147483801" r:id="rId141"/>
    <p:sldLayoutId id="2147483802" r:id="rId142"/>
    <p:sldLayoutId id="2147483803" r:id="rId143"/>
    <p:sldLayoutId id="2147483804" r:id="rId144"/>
    <p:sldLayoutId id="2147483805" r:id="rId145"/>
    <p:sldLayoutId id="2147483806" r:id="rId146"/>
    <p:sldLayoutId id="2147483807" r:id="rId147"/>
    <p:sldLayoutId id="2147483808" r:id="rId148"/>
    <p:sldLayoutId id="2147483809" r:id="rId149"/>
    <p:sldLayoutId id="2147483810" r:id="rId150"/>
    <p:sldLayoutId id="2147483811" r:id="rId151"/>
    <p:sldLayoutId id="2147483812" r:id="rId152"/>
    <p:sldLayoutId id="2147483813" r:id="rId153"/>
    <p:sldLayoutId id="2147483814" r:id="rId154"/>
    <p:sldLayoutId id="2147483815" r:id="rId155"/>
    <p:sldLayoutId id="2147483816" r:id="rId156"/>
    <p:sldLayoutId id="2147483817" r:id="rId157"/>
    <p:sldLayoutId id="2147483818" r:id="rId158"/>
    <p:sldLayoutId id="2147483819" r:id="rId159"/>
    <p:sldLayoutId id="2147483820" r:id="rId160"/>
    <p:sldLayoutId id="2147483821" r:id="rId161"/>
    <p:sldLayoutId id="2147483822" r:id="rId162"/>
    <p:sldLayoutId id="2147483823" r:id="rId163"/>
    <p:sldLayoutId id="2147483824" r:id="rId164"/>
    <p:sldLayoutId id="2147483825" r:id="rId165"/>
    <p:sldLayoutId id="2147483826" r:id="rId166"/>
    <p:sldLayoutId id="2147483827" r:id="rId167"/>
    <p:sldLayoutId id="2147483828" r:id="rId168"/>
    <p:sldLayoutId id="2147483829" r:id="rId169"/>
    <p:sldLayoutId id="2147483830" r:id="rId170"/>
    <p:sldLayoutId id="2147483831" r:id="rId171"/>
    <p:sldLayoutId id="2147483832" r:id="rId172"/>
    <p:sldLayoutId id="2147483833" r:id="rId173"/>
    <p:sldLayoutId id="2147483834" r:id="rId174"/>
    <p:sldLayoutId id="2147483835" r:id="rId175"/>
    <p:sldLayoutId id="2147483836" r:id="rId176"/>
    <p:sldLayoutId id="2147483837" r:id="rId177"/>
    <p:sldLayoutId id="2147483838" r:id="rId178"/>
    <p:sldLayoutId id="2147483839" r:id="rId179"/>
    <p:sldLayoutId id="2147483840" r:id="rId180"/>
    <p:sldLayoutId id="2147483841" r:id="rId181"/>
    <p:sldLayoutId id="2147483842" r:id="rId182"/>
    <p:sldLayoutId id="2147483843" r:id="rId183"/>
    <p:sldLayoutId id="2147483844" r:id="rId184"/>
    <p:sldLayoutId id="2147483845" r:id="rId185"/>
    <p:sldLayoutId id="2147483846" r:id="rId186"/>
    <p:sldLayoutId id="2147483847" r:id="rId187"/>
    <p:sldLayoutId id="2147483848" r:id="rId188"/>
    <p:sldLayoutId id="2147483849" r:id="rId189"/>
    <p:sldLayoutId id="2147483850" r:id="rId190"/>
    <p:sldLayoutId id="2147483851" r:id="rId191"/>
    <p:sldLayoutId id="2147483852" r:id="rId192"/>
    <p:sldLayoutId id="2147483853" r:id="rId193"/>
    <p:sldLayoutId id="2147483854" r:id="rId194"/>
    <p:sldLayoutId id="2147483855" r:id="rId195"/>
    <p:sldLayoutId id="2147483856" r:id="rId196"/>
    <p:sldLayoutId id="2147483857" r:id="rId197"/>
    <p:sldLayoutId id="2147483858" r:id="rId198"/>
    <p:sldLayoutId id="2147483859" r:id="rId199"/>
    <p:sldLayoutId id="2147483860" r:id="rId200"/>
    <p:sldLayoutId id="2147483861" r:id="rId201"/>
    <p:sldLayoutId id="2147483862" r:id="rId202"/>
    <p:sldLayoutId id="2147483863" r:id="rId203"/>
    <p:sldLayoutId id="2147483864" r:id="rId204"/>
    <p:sldLayoutId id="2147483865" r:id="rId205"/>
    <p:sldLayoutId id="2147483866" r:id="rId206"/>
    <p:sldLayoutId id="2147483867" r:id="rId207"/>
    <p:sldLayoutId id="2147483868" r:id="rId208"/>
    <p:sldLayoutId id="2147483869" r:id="rId209"/>
    <p:sldLayoutId id="2147483870" r:id="rId210"/>
    <p:sldLayoutId id="2147483871" r:id="rId211"/>
    <p:sldLayoutId id="2147483872" r:id="rId212"/>
    <p:sldLayoutId id="2147483873" r:id="rId213"/>
    <p:sldLayoutId id="2147483874" r:id="rId214"/>
    <p:sldLayoutId id="2147483875" r:id="rId215"/>
    <p:sldLayoutId id="2147483876" r:id="rId216"/>
    <p:sldLayoutId id="2147483877" r:id="rId217"/>
    <p:sldLayoutId id="2147483878" r:id="rId218"/>
    <p:sldLayoutId id="2147483879" r:id="rId219"/>
    <p:sldLayoutId id="2147483880" r:id="rId220"/>
    <p:sldLayoutId id="2147483881" r:id="rId221"/>
    <p:sldLayoutId id="2147483882" r:id="rId222"/>
    <p:sldLayoutId id="2147483883" r:id="rId223"/>
    <p:sldLayoutId id="2147483884" r:id="rId224"/>
    <p:sldLayoutId id="2147483885" r:id="rId225"/>
    <p:sldLayoutId id="2147483886" r:id="rId226"/>
    <p:sldLayoutId id="2147483887" r:id="rId227"/>
    <p:sldLayoutId id="2147483888" r:id="rId228"/>
    <p:sldLayoutId id="2147483889" r:id="rId229"/>
    <p:sldLayoutId id="2147483890" r:id="rId230"/>
    <p:sldLayoutId id="2147483891" r:id="rId231"/>
    <p:sldLayoutId id="2147483892" r:id="rId232"/>
    <p:sldLayoutId id="2147483893" r:id="rId233"/>
    <p:sldLayoutId id="2147483894" r:id="rId234"/>
    <p:sldLayoutId id="2147483895" r:id="rId235"/>
    <p:sldLayoutId id="2147483896" r:id="rId236"/>
    <p:sldLayoutId id="2147483897" r:id="rId237"/>
    <p:sldLayoutId id="2147483898" r:id="rId238"/>
    <p:sldLayoutId id="2147483899" r:id="rId239"/>
    <p:sldLayoutId id="2147483900" r:id="rId240"/>
    <p:sldLayoutId id="2147483901" r:id="rId241"/>
    <p:sldLayoutId id="2147483902" r:id="rId242"/>
    <p:sldLayoutId id="2147483903" r:id="rId243"/>
    <p:sldLayoutId id="2147483904" r:id="rId244"/>
    <p:sldLayoutId id="2147483905" r:id="rId245"/>
    <p:sldLayoutId id="2147483906" r:id="rId246"/>
    <p:sldLayoutId id="2147483907" r:id="rId247"/>
    <p:sldLayoutId id="2147483908" r:id="rId248"/>
    <p:sldLayoutId id="2147483909" r:id="rId249"/>
    <p:sldLayoutId id="2147483910" r:id="rId250"/>
    <p:sldLayoutId id="2147483940" r:id="rId251"/>
    <p:sldLayoutId id="2147483941" r:id="rId252"/>
    <p:sldLayoutId id="2147483942" r:id="rId253"/>
    <p:sldLayoutId id="2147483962" r:id="rId254"/>
    <p:sldLayoutId id="2147483963" r:id="rId255"/>
    <p:sldLayoutId id="2147483964" r:id="rId256"/>
    <p:sldLayoutId id="2147483980" r:id="rId257"/>
    <p:sldLayoutId id="2147483981" r:id="rId258"/>
    <p:sldLayoutId id="2147483982" r:id="rId259"/>
    <p:sldLayoutId id="2147484033" r:id="rId260"/>
    <p:sldLayoutId id="2147484034" r:id="rId261"/>
    <p:sldLayoutId id="2147484035" r:id="rId262"/>
    <p:sldLayoutId id="2147484040" r:id="rId263"/>
    <p:sldLayoutId id="2147484041" r:id="rId264"/>
    <p:sldLayoutId id="2147484042" r:id="rId265"/>
    <p:sldLayoutId id="2147484044" r:id="rId266"/>
    <p:sldLayoutId id="2147484045" r:id="rId267"/>
    <p:sldLayoutId id="2147484046" r:id="rId268"/>
    <p:sldLayoutId id="2147484100" r:id="rId269"/>
    <p:sldLayoutId id="2147484101" r:id="rId270"/>
    <p:sldLayoutId id="2147484102" r:id="rId271"/>
    <p:sldLayoutId id="2147484107" r:id="rId272"/>
    <p:sldLayoutId id="2147484108" r:id="rId273"/>
    <p:sldLayoutId id="2147484109" r:id="rId274"/>
    <p:sldLayoutId id="2147484133" r:id="rId275"/>
    <p:sldLayoutId id="2147484134" r:id="rId276"/>
    <p:sldLayoutId id="2147484144" r:id="rId277"/>
    <p:sldLayoutId id="2147484145" r:id="rId278"/>
    <p:sldLayoutId id="2147484146" r:id="rId279"/>
    <p:sldLayoutId id="2147484164" r:id="rId280"/>
    <p:sldLayoutId id="2147484177" r:id="rId281"/>
    <p:sldLayoutId id="2147484203" r:id="rId282"/>
    <p:sldLayoutId id="2147484204" r:id="rId283"/>
    <p:sldLayoutId id="2147484205" r:id="rId284"/>
    <p:sldLayoutId id="2147484206" r:id="rId285"/>
    <p:sldLayoutId id="2147484207" r:id="rId286"/>
    <p:sldLayoutId id="2147484208" r:id="rId287"/>
    <p:sldLayoutId id="2147484209" r:id="rId288"/>
    <p:sldLayoutId id="2147484210" r:id="rId289"/>
    <p:sldLayoutId id="2147484211" r:id="rId290"/>
    <p:sldLayoutId id="2147484212" r:id="rId291"/>
    <p:sldLayoutId id="2147484213" r:id="rId292"/>
    <p:sldLayoutId id="2147484214" r:id="rId293"/>
    <p:sldLayoutId id="2147484215" r:id="rId294"/>
    <p:sldLayoutId id="2147484216" r:id="rId295"/>
    <p:sldLayoutId id="2147484217" r:id="rId296"/>
    <p:sldLayoutId id="2147484218" r:id="rId297"/>
    <p:sldLayoutId id="2147484219" r:id="rId298"/>
    <p:sldLayoutId id="2147484220" r:id="rId299"/>
    <p:sldLayoutId id="2147484221" r:id="rId300"/>
    <p:sldLayoutId id="2147484222" r:id="rId301"/>
    <p:sldLayoutId id="2147484223" r:id="rId302"/>
    <p:sldLayoutId id="2147484224" r:id="rId303"/>
    <p:sldLayoutId id="2147484225" r:id="rId304"/>
    <p:sldLayoutId id="2147484226" r:id="rId305"/>
    <p:sldLayoutId id="2147484227" r:id="rId306"/>
    <p:sldLayoutId id="2147484228" r:id="rId307"/>
    <p:sldLayoutId id="2147484229" r:id="rId308"/>
    <p:sldLayoutId id="2147484230" r:id="rId309"/>
    <p:sldLayoutId id="2147484231" r:id="rId310"/>
    <p:sldLayoutId id="2147484232" r:id="rId311"/>
    <p:sldLayoutId id="2147484233" r:id="rId312"/>
    <p:sldLayoutId id="2147484234" r:id="rId313"/>
    <p:sldLayoutId id="2147484235" r:id="rId314"/>
    <p:sldLayoutId id="2147484236" r:id="rId315"/>
    <p:sldLayoutId id="2147484237" r:id="rId316"/>
    <p:sldLayoutId id="2147484238" r:id="rId317"/>
    <p:sldLayoutId id="2147484239" r:id="rId318"/>
    <p:sldLayoutId id="2147484240" r:id="rId319"/>
    <p:sldLayoutId id="2147484241" r:id="rId320"/>
    <p:sldLayoutId id="2147484242" r:id="rId321"/>
    <p:sldLayoutId id="2147484243" r:id="rId322"/>
    <p:sldLayoutId id="2147484244" r:id="rId323"/>
    <p:sldLayoutId id="2147484245" r:id="rId324"/>
    <p:sldLayoutId id="2147484246" r:id="rId325"/>
    <p:sldLayoutId id="2147484247" r:id="rId326"/>
    <p:sldLayoutId id="2147484248" r:id="rId327"/>
    <p:sldLayoutId id="2147484249" r:id="rId328"/>
    <p:sldLayoutId id="2147484250" r:id="rId329"/>
    <p:sldLayoutId id="2147484251" r:id="rId330"/>
    <p:sldLayoutId id="2147484252" r:id="rId331"/>
    <p:sldLayoutId id="2147484253" r:id="rId332"/>
    <p:sldLayoutId id="2147484254" r:id="rId333"/>
    <p:sldLayoutId id="2147484255" r:id="rId334"/>
    <p:sldLayoutId id="2147484256" r:id="rId335"/>
    <p:sldLayoutId id="2147484257" r:id="rId336"/>
    <p:sldLayoutId id="2147484258" r:id="rId337"/>
    <p:sldLayoutId id="2147484259" r:id="rId338"/>
    <p:sldLayoutId id="2147484260" r:id="rId339"/>
    <p:sldLayoutId id="2147484261" r:id="rId340"/>
    <p:sldLayoutId id="2147484262" r:id="rId341"/>
    <p:sldLayoutId id="2147484263" r:id="rId342"/>
    <p:sldLayoutId id="2147484264" r:id="rId343"/>
    <p:sldLayoutId id="2147484265" r:id="rId344"/>
    <p:sldLayoutId id="2147484266" r:id="rId345"/>
    <p:sldLayoutId id="2147484267" r:id="rId346"/>
    <p:sldLayoutId id="2147484268" r:id="rId347"/>
    <p:sldLayoutId id="2147484269" r:id="rId348"/>
    <p:sldLayoutId id="2147484270" r:id="rId349"/>
    <p:sldLayoutId id="2147484271" r:id="rId350"/>
    <p:sldLayoutId id="2147484272" r:id="rId351"/>
    <p:sldLayoutId id="2147484273" r:id="rId352"/>
    <p:sldLayoutId id="2147484274" r:id="rId353"/>
    <p:sldLayoutId id="2147484275" r:id="rId354"/>
    <p:sldLayoutId id="2147484276" r:id="rId355"/>
    <p:sldLayoutId id="2147484277" r:id="rId356"/>
    <p:sldLayoutId id="2147484278" r:id="rId357"/>
    <p:sldLayoutId id="2147484279" r:id="rId358"/>
    <p:sldLayoutId id="2147484280" r:id="rId359"/>
    <p:sldLayoutId id="2147484281" r:id="rId360"/>
    <p:sldLayoutId id="2147484282" r:id="rId361"/>
    <p:sldLayoutId id="2147484283" r:id="rId362"/>
    <p:sldLayoutId id="2147484284" r:id="rId363"/>
    <p:sldLayoutId id="2147484285" r:id="rId364"/>
    <p:sldLayoutId id="2147484286" r:id="rId365"/>
    <p:sldLayoutId id="2147484287" r:id="rId366"/>
    <p:sldLayoutId id="2147484288" r:id="rId367"/>
    <p:sldLayoutId id="2147484289" r:id="rId368"/>
    <p:sldLayoutId id="2147484290" r:id="rId369"/>
    <p:sldLayoutId id="2147484291" r:id="rId370"/>
    <p:sldLayoutId id="2147484292" r:id="rId371"/>
    <p:sldLayoutId id="2147484293" r:id="rId372"/>
    <p:sldLayoutId id="2147484294" r:id="rId373"/>
    <p:sldLayoutId id="2147484295" r:id="rId374"/>
    <p:sldLayoutId id="2147484296" r:id="rId375"/>
    <p:sldLayoutId id="2147484297" r:id="rId376"/>
    <p:sldLayoutId id="2147484298" r:id="rId377"/>
    <p:sldLayoutId id="2147484299" r:id="rId378"/>
    <p:sldLayoutId id="2147484300" r:id="rId379"/>
    <p:sldLayoutId id="2147484301" r:id="rId380"/>
    <p:sldLayoutId id="2147484302" r:id="rId381"/>
    <p:sldLayoutId id="2147484303" r:id="rId382"/>
    <p:sldLayoutId id="2147484304" r:id="rId383"/>
    <p:sldLayoutId id="2147484305" r:id="rId384"/>
    <p:sldLayoutId id="2147484306" r:id="rId385"/>
    <p:sldLayoutId id="2147484307" r:id="rId386"/>
    <p:sldLayoutId id="2147484308" r:id="rId387"/>
    <p:sldLayoutId id="2147484309" r:id="rId388"/>
    <p:sldLayoutId id="2147484310" r:id="rId389"/>
    <p:sldLayoutId id="2147484311" r:id="rId390"/>
    <p:sldLayoutId id="2147484312" r:id="rId391"/>
    <p:sldLayoutId id="2147484313" r:id="rId392"/>
    <p:sldLayoutId id="2147484314" r:id="rId393"/>
    <p:sldLayoutId id="2147484315" r:id="rId394"/>
    <p:sldLayoutId id="2147484316" r:id="rId395"/>
    <p:sldLayoutId id="2147484317" r:id="rId396"/>
    <p:sldLayoutId id="2147484318" r:id="rId397"/>
    <p:sldLayoutId id="2147484319" r:id="rId398"/>
    <p:sldLayoutId id="2147484320" r:id="rId399"/>
    <p:sldLayoutId id="2147484321" r:id="rId400"/>
    <p:sldLayoutId id="2147484322" r:id="rId401"/>
    <p:sldLayoutId id="2147484323" r:id="rId402"/>
    <p:sldLayoutId id="2147484324" r:id="rId403"/>
    <p:sldLayoutId id="2147484325" r:id="rId404"/>
    <p:sldLayoutId id="2147484326" r:id="rId405"/>
    <p:sldLayoutId id="2147484327" r:id="rId406"/>
    <p:sldLayoutId id="2147484328" r:id="rId407"/>
    <p:sldLayoutId id="2147484329" r:id="rId408"/>
    <p:sldLayoutId id="2147484330" r:id="rId409"/>
    <p:sldLayoutId id="2147484331" r:id="rId410"/>
    <p:sldLayoutId id="2147484332" r:id="rId411"/>
    <p:sldLayoutId id="2147484333" r:id="rId412"/>
    <p:sldLayoutId id="2147484334" r:id="rId413"/>
    <p:sldLayoutId id="2147484335" r:id="rId414"/>
    <p:sldLayoutId id="2147484336" r:id="rId415"/>
    <p:sldLayoutId id="2147484337" r:id="rId416"/>
    <p:sldLayoutId id="2147484338" r:id="rId417"/>
    <p:sldLayoutId id="2147484339" r:id="rId418"/>
    <p:sldLayoutId id="2147484340" r:id="rId419"/>
    <p:sldLayoutId id="2147484341" r:id="rId420"/>
    <p:sldLayoutId id="2147484342" r:id="rId421"/>
    <p:sldLayoutId id="2147484343" r:id="rId422"/>
    <p:sldLayoutId id="2147484344" r:id="rId423"/>
    <p:sldLayoutId id="2147484345" r:id="rId424"/>
    <p:sldLayoutId id="2147484346" r:id="rId425"/>
    <p:sldLayoutId id="2147484347" r:id="rId426"/>
    <p:sldLayoutId id="2147484348" r:id="rId427"/>
    <p:sldLayoutId id="2147484349" r:id="rId428"/>
    <p:sldLayoutId id="2147484350" r:id="rId429"/>
    <p:sldLayoutId id="2147484351" r:id="rId430"/>
    <p:sldLayoutId id="2147484352" r:id="rId431"/>
    <p:sldLayoutId id="2147484353" r:id="rId432"/>
    <p:sldLayoutId id="2147484354" r:id="rId433"/>
    <p:sldLayoutId id="2147484355" r:id="rId434"/>
    <p:sldLayoutId id="2147484356" r:id="rId435"/>
    <p:sldLayoutId id="2147484357" r:id="rId436"/>
    <p:sldLayoutId id="2147484358" r:id="rId437"/>
    <p:sldLayoutId id="2147484359" r:id="rId438"/>
    <p:sldLayoutId id="2147484360" r:id="rId439"/>
    <p:sldLayoutId id="2147484361" r:id="rId440"/>
    <p:sldLayoutId id="2147484362" r:id="rId441"/>
    <p:sldLayoutId id="2147484363" r:id="rId442"/>
    <p:sldLayoutId id="2147484364" r:id="rId443"/>
    <p:sldLayoutId id="2147484365" r:id="rId444"/>
    <p:sldLayoutId id="2147484366" r:id="rId445"/>
    <p:sldLayoutId id="2147484367" r:id="rId446"/>
    <p:sldLayoutId id="2147484368" r:id="rId447"/>
    <p:sldLayoutId id="2147484369" r:id="rId448"/>
    <p:sldLayoutId id="2147484370" r:id="rId449"/>
    <p:sldLayoutId id="2147484371" r:id="rId450"/>
    <p:sldLayoutId id="2147484372" r:id="rId451"/>
    <p:sldLayoutId id="2147484373" r:id="rId452"/>
    <p:sldLayoutId id="2147484374" r:id="rId453"/>
    <p:sldLayoutId id="2147484375" r:id="rId454"/>
    <p:sldLayoutId id="2147484376" r:id="rId455"/>
    <p:sldLayoutId id="2147484377" r:id="rId456"/>
    <p:sldLayoutId id="2147484378" r:id="rId457"/>
    <p:sldLayoutId id="2147484379" r:id="rId458"/>
    <p:sldLayoutId id="2147484380" r:id="rId459"/>
    <p:sldLayoutId id="2147484381" r:id="rId460"/>
    <p:sldLayoutId id="2147484382" r:id="rId461"/>
    <p:sldLayoutId id="2147484383" r:id="rId462"/>
    <p:sldLayoutId id="2147484384" r:id="rId463"/>
    <p:sldLayoutId id="2147484385" r:id="rId464"/>
    <p:sldLayoutId id="2147484386" r:id="rId465"/>
    <p:sldLayoutId id="2147484387" r:id="rId466"/>
    <p:sldLayoutId id="2147484388" r:id="rId467"/>
    <p:sldLayoutId id="2147484389" r:id="rId468"/>
    <p:sldLayoutId id="2147484390" r:id="rId469"/>
    <p:sldLayoutId id="2147484391" r:id="rId470"/>
    <p:sldLayoutId id="2147484392" r:id="rId471"/>
    <p:sldLayoutId id="2147484393" r:id="rId472"/>
    <p:sldLayoutId id="2147484394" r:id="rId473"/>
    <p:sldLayoutId id="2147484395" r:id="rId474"/>
    <p:sldLayoutId id="2147484396" r:id="rId475"/>
    <p:sldLayoutId id="2147484397" r:id="rId476"/>
    <p:sldLayoutId id="2147484398" r:id="rId477"/>
    <p:sldLayoutId id="2147484399" r:id="rId478"/>
    <p:sldLayoutId id="2147484400" r:id="rId479"/>
    <p:sldLayoutId id="2147484401" r:id="rId480"/>
    <p:sldLayoutId id="2147484402" r:id="rId481"/>
    <p:sldLayoutId id="2147484403" r:id="rId482"/>
    <p:sldLayoutId id="2147484404" r:id="rId483"/>
    <p:sldLayoutId id="2147484405" r:id="rId484"/>
    <p:sldLayoutId id="2147484406" r:id="rId485"/>
    <p:sldLayoutId id="2147484407" r:id="rId486"/>
    <p:sldLayoutId id="2147484408" r:id="rId487"/>
    <p:sldLayoutId id="2147484409" r:id="rId488"/>
    <p:sldLayoutId id="2147484410" r:id="rId489"/>
    <p:sldLayoutId id="2147484411" r:id="rId490"/>
    <p:sldLayoutId id="2147484412" r:id="rId491"/>
    <p:sldLayoutId id="2147484413" r:id="rId492"/>
    <p:sldLayoutId id="2147484414" r:id="rId493"/>
    <p:sldLayoutId id="2147484415" r:id="rId494"/>
    <p:sldLayoutId id="2147484416" r:id="rId495"/>
    <p:sldLayoutId id="2147484417" r:id="rId496"/>
    <p:sldLayoutId id="2147484418" r:id="rId497"/>
    <p:sldLayoutId id="2147484419" r:id="rId498"/>
    <p:sldLayoutId id="2147484420" r:id="rId499"/>
    <p:sldLayoutId id="2147484421" r:id="rId500"/>
    <p:sldLayoutId id="2147484422" r:id="rId501"/>
    <p:sldLayoutId id="2147484423" r:id="rId502"/>
    <p:sldLayoutId id="2147484424" r:id="rId503"/>
    <p:sldLayoutId id="2147484425" r:id="rId504"/>
    <p:sldLayoutId id="2147484426" r:id="rId505"/>
    <p:sldLayoutId id="2147484427" r:id="rId506"/>
    <p:sldLayoutId id="2147484428" r:id="rId507"/>
    <p:sldLayoutId id="2147484429" r:id="rId508"/>
    <p:sldLayoutId id="2147484430" r:id="rId509"/>
    <p:sldLayoutId id="2147484431" r:id="rId510"/>
    <p:sldLayoutId id="2147484432" r:id="rId511"/>
    <p:sldLayoutId id="2147484433" r:id="rId512"/>
    <p:sldLayoutId id="2147484434" r:id="rId513"/>
    <p:sldLayoutId id="2147484435" r:id="rId514"/>
    <p:sldLayoutId id="2147484436" r:id="rId515"/>
    <p:sldLayoutId id="2147484437" r:id="rId516"/>
    <p:sldLayoutId id="2147484438" r:id="rId517"/>
    <p:sldLayoutId id="2147484439" r:id="rId518"/>
    <p:sldLayoutId id="2147484440" r:id="rId519"/>
    <p:sldLayoutId id="2147484441" r:id="rId520"/>
    <p:sldLayoutId id="2147484442" r:id="rId521"/>
    <p:sldLayoutId id="2147484443" r:id="rId522"/>
    <p:sldLayoutId id="2147484444" r:id="rId523"/>
    <p:sldLayoutId id="2147484445" r:id="rId524"/>
    <p:sldLayoutId id="2147484446" r:id="rId525"/>
    <p:sldLayoutId id="2147484447" r:id="rId526"/>
    <p:sldLayoutId id="2147484448" r:id="rId527"/>
    <p:sldLayoutId id="2147484449" r:id="rId528"/>
    <p:sldLayoutId id="2147484450" r:id="rId529"/>
    <p:sldLayoutId id="2147484451" r:id="rId530"/>
    <p:sldLayoutId id="2147484452" r:id="rId531"/>
    <p:sldLayoutId id="2147484453" r:id="rId532"/>
    <p:sldLayoutId id="2147484454" r:id="rId533"/>
    <p:sldLayoutId id="2147484455" r:id="rId534"/>
    <p:sldLayoutId id="2147484456" r:id="rId535"/>
    <p:sldLayoutId id="2147484457" r:id="rId536"/>
    <p:sldLayoutId id="2147484458" r:id="rId537"/>
    <p:sldLayoutId id="2147484459" r:id="rId538"/>
    <p:sldLayoutId id="2147484460" r:id="rId539"/>
    <p:sldLayoutId id="2147484461" r:id="rId540"/>
    <p:sldLayoutId id="2147484462" r:id="rId541"/>
    <p:sldLayoutId id="2147484463" r:id="rId542"/>
    <p:sldLayoutId id="2147484464" r:id="rId543"/>
    <p:sldLayoutId id="2147484465" r:id="rId544"/>
    <p:sldLayoutId id="2147484466" r:id="rId545"/>
    <p:sldLayoutId id="2147484467" r:id="rId546"/>
    <p:sldLayoutId id="2147484468" r:id="rId547"/>
    <p:sldLayoutId id="2147484469" r:id="rId548"/>
    <p:sldLayoutId id="2147484470" r:id="rId549"/>
    <p:sldLayoutId id="2147484471" r:id="rId550"/>
    <p:sldLayoutId id="2147484472" r:id="rId551"/>
    <p:sldLayoutId id="2147484473" r:id="rId552"/>
    <p:sldLayoutId id="2147484474" r:id="rId553"/>
    <p:sldLayoutId id="2147484475" r:id="rId554"/>
    <p:sldLayoutId id="2147484476" r:id="rId555"/>
    <p:sldLayoutId id="2147484477" r:id="rId556"/>
    <p:sldLayoutId id="2147484478" r:id="rId557"/>
    <p:sldLayoutId id="2147484479" r:id="rId558"/>
    <p:sldLayoutId id="2147484480" r:id="rId559"/>
    <p:sldLayoutId id="2147484481" r:id="rId560"/>
    <p:sldLayoutId id="2147484482" r:id="rId561"/>
    <p:sldLayoutId id="2147484483" r:id="rId562"/>
    <p:sldLayoutId id="2147484484" r:id="rId563"/>
    <p:sldLayoutId id="2147484485" r:id="rId564"/>
    <p:sldLayoutId id="2147484486" r:id="rId565"/>
    <p:sldLayoutId id="2147484487" r:id="rId566"/>
    <p:sldLayoutId id="2147484488" r:id="rId567"/>
    <p:sldLayoutId id="2147484489" r:id="rId568"/>
    <p:sldLayoutId id="2147484490" r:id="rId569"/>
    <p:sldLayoutId id="2147484491" r:id="rId570"/>
    <p:sldLayoutId id="2147484492" r:id="rId571"/>
    <p:sldLayoutId id="2147484493" r:id="rId572"/>
    <p:sldLayoutId id="2147484494" r:id="rId573"/>
    <p:sldLayoutId id="2147484495" r:id="rId574"/>
    <p:sldLayoutId id="2147484496" r:id="rId575"/>
    <p:sldLayoutId id="2147484497" r:id="rId576"/>
    <p:sldLayoutId id="2147484498" r:id="rId577"/>
    <p:sldLayoutId id="2147484499" r:id="rId578"/>
    <p:sldLayoutId id="2147484500" r:id="rId579"/>
    <p:sldLayoutId id="2147484501" r:id="rId580"/>
    <p:sldLayoutId id="2147484502" r:id="rId581"/>
    <p:sldLayoutId id="2147484503" r:id="rId582"/>
    <p:sldLayoutId id="2147484504" r:id="rId583"/>
    <p:sldLayoutId id="2147484505" r:id="rId584"/>
    <p:sldLayoutId id="2147484506" r:id="rId585"/>
    <p:sldLayoutId id="2147484507" r:id="rId586"/>
    <p:sldLayoutId id="2147484508" r:id="rId587"/>
    <p:sldLayoutId id="2147484509" r:id="rId588"/>
    <p:sldLayoutId id="2147484510" r:id="rId589"/>
    <p:sldLayoutId id="2147484511" r:id="rId590"/>
    <p:sldLayoutId id="2147484512" r:id="rId591"/>
    <p:sldLayoutId id="2147484513" r:id="rId592"/>
    <p:sldLayoutId id="2147484514" r:id="rId593"/>
    <p:sldLayoutId id="2147484515" r:id="rId594"/>
    <p:sldLayoutId id="2147484516" r:id="rId595"/>
    <p:sldLayoutId id="2147484517" r:id="rId596"/>
    <p:sldLayoutId id="2147484518" r:id="rId597"/>
    <p:sldLayoutId id="2147484519" r:id="rId598"/>
    <p:sldLayoutId id="2147484520" r:id="rId599"/>
    <p:sldLayoutId id="2147484521" r:id="rId600"/>
    <p:sldLayoutId id="2147484522" r:id="rId601"/>
    <p:sldLayoutId id="2147484523" r:id="rId602"/>
    <p:sldLayoutId id="2147484524" r:id="rId603"/>
    <p:sldLayoutId id="2147484525" r:id="rId604"/>
    <p:sldLayoutId id="2147484526" r:id="rId605"/>
    <p:sldLayoutId id="2147484527" r:id="rId606"/>
    <p:sldLayoutId id="2147484528" r:id="rId607"/>
    <p:sldLayoutId id="2147484529" r:id="rId608"/>
    <p:sldLayoutId id="2147484530" r:id="rId609"/>
    <p:sldLayoutId id="2147484531" r:id="rId610"/>
    <p:sldLayoutId id="2147484532" r:id="rId611"/>
    <p:sldLayoutId id="2147484533" r:id="rId612"/>
    <p:sldLayoutId id="2147484534" r:id="rId613"/>
    <p:sldLayoutId id="2147484535" r:id="rId614"/>
    <p:sldLayoutId id="2147484536" r:id="rId615"/>
    <p:sldLayoutId id="2147484537" r:id="rId616"/>
    <p:sldLayoutId id="2147484538" r:id="rId617"/>
    <p:sldLayoutId id="2147484539" r:id="rId618"/>
    <p:sldLayoutId id="2147484540" r:id="rId619"/>
    <p:sldLayoutId id="2147484541" r:id="rId620"/>
    <p:sldLayoutId id="2147484542" r:id="rId621"/>
    <p:sldLayoutId id="2147484543" r:id="rId622"/>
    <p:sldLayoutId id="2147484544" r:id="rId623"/>
    <p:sldLayoutId id="2147484545" r:id="rId624"/>
    <p:sldLayoutId id="2147484546" r:id="rId625"/>
    <p:sldLayoutId id="2147484547" r:id="rId626"/>
    <p:sldLayoutId id="2147484548" r:id="rId627"/>
    <p:sldLayoutId id="2147484549" r:id="rId628"/>
    <p:sldLayoutId id="2147484550" r:id="rId629"/>
    <p:sldLayoutId id="2147484551" r:id="rId630"/>
    <p:sldLayoutId id="2147484552" r:id="rId631"/>
    <p:sldLayoutId id="2147484553" r:id="rId632"/>
    <p:sldLayoutId id="2147484554" r:id="rId633"/>
    <p:sldLayoutId id="2147484555" r:id="rId634"/>
    <p:sldLayoutId id="2147484556" r:id="rId635"/>
    <p:sldLayoutId id="2147484557" r:id="rId636"/>
    <p:sldLayoutId id="2147484558" r:id="rId637"/>
    <p:sldLayoutId id="2147484559" r:id="rId638"/>
    <p:sldLayoutId id="2147484560" r:id="rId639"/>
    <p:sldLayoutId id="2147484561" r:id="rId640"/>
    <p:sldLayoutId id="2147484562" r:id="rId641"/>
    <p:sldLayoutId id="2147484563" r:id="rId642"/>
    <p:sldLayoutId id="2147484564" r:id="rId643"/>
    <p:sldLayoutId id="2147484565" r:id="rId644"/>
    <p:sldLayoutId id="2147484566" r:id="rId645"/>
    <p:sldLayoutId id="2147484567" r:id="rId646"/>
    <p:sldLayoutId id="2147484568" r:id="rId647"/>
    <p:sldLayoutId id="2147484569" r:id="rId648"/>
    <p:sldLayoutId id="2147484570" r:id="rId649"/>
    <p:sldLayoutId id="2147484571" r:id="rId650"/>
    <p:sldLayoutId id="2147484572" r:id="rId651"/>
    <p:sldLayoutId id="2147484573" r:id="rId652"/>
    <p:sldLayoutId id="2147484574" r:id="rId653"/>
    <p:sldLayoutId id="2147484575" r:id="rId654"/>
    <p:sldLayoutId id="2147484576" r:id="rId655"/>
    <p:sldLayoutId id="2147484577" r:id="rId656"/>
    <p:sldLayoutId id="2147484578" r:id="rId657"/>
    <p:sldLayoutId id="2147484579" r:id="rId658"/>
    <p:sldLayoutId id="2147484580" r:id="rId659"/>
    <p:sldLayoutId id="2147484581" r:id="rId660"/>
    <p:sldLayoutId id="2147484582" r:id="rId661"/>
    <p:sldLayoutId id="2147484583" r:id="rId662"/>
    <p:sldLayoutId id="2147484584" r:id="rId663"/>
    <p:sldLayoutId id="2147484585" r:id="rId664"/>
    <p:sldLayoutId id="2147484586" r:id="rId665"/>
    <p:sldLayoutId id="2147484587" r:id="rId666"/>
    <p:sldLayoutId id="2147484588" r:id="rId667"/>
    <p:sldLayoutId id="2147484589" r:id="rId668"/>
    <p:sldLayoutId id="2147484590" r:id="rId669"/>
    <p:sldLayoutId id="2147484591" r:id="rId670"/>
    <p:sldLayoutId id="2147484592" r:id="rId671"/>
    <p:sldLayoutId id="2147484593" r:id="rId672"/>
    <p:sldLayoutId id="2147484594" r:id="rId673"/>
    <p:sldLayoutId id="2147484595" r:id="rId674"/>
    <p:sldLayoutId id="2147484596" r:id="rId675"/>
    <p:sldLayoutId id="2147484597" r:id="rId676"/>
    <p:sldLayoutId id="2147484598" r:id="rId677"/>
    <p:sldLayoutId id="2147484599" r:id="rId678"/>
    <p:sldLayoutId id="2147484600" r:id="rId679"/>
    <p:sldLayoutId id="2147484601" r:id="rId680"/>
    <p:sldLayoutId id="2147484602" r:id="rId681"/>
    <p:sldLayoutId id="2147484603" r:id="rId682"/>
    <p:sldLayoutId id="2147484604" r:id="rId683"/>
    <p:sldLayoutId id="2147484605" r:id="rId684"/>
    <p:sldLayoutId id="2147484606" r:id="rId685"/>
    <p:sldLayoutId id="2147484607" r:id="rId686"/>
    <p:sldLayoutId id="2147484608" r:id="rId687"/>
    <p:sldLayoutId id="2147484609" r:id="rId688"/>
    <p:sldLayoutId id="2147484610" r:id="rId689"/>
    <p:sldLayoutId id="2147484611" r:id="rId690"/>
    <p:sldLayoutId id="2147484612" r:id="rId691"/>
    <p:sldLayoutId id="2147484613" r:id="rId692"/>
    <p:sldLayoutId id="2147484614" r:id="rId693"/>
    <p:sldLayoutId id="2147484615" r:id="rId694"/>
    <p:sldLayoutId id="2147484616" r:id="rId695"/>
    <p:sldLayoutId id="2147484617" r:id="rId696"/>
    <p:sldLayoutId id="2147484618" r:id="rId697"/>
    <p:sldLayoutId id="2147484619" r:id="rId698"/>
    <p:sldLayoutId id="2147484620" r:id="rId699"/>
    <p:sldLayoutId id="2147484621" r:id="rId700"/>
    <p:sldLayoutId id="2147484622" r:id="rId701"/>
    <p:sldLayoutId id="2147484623" r:id="rId702"/>
    <p:sldLayoutId id="2147484624" r:id="rId703"/>
    <p:sldLayoutId id="2147484625" r:id="rId704"/>
    <p:sldLayoutId id="2147484626" r:id="rId705"/>
    <p:sldLayoutId id="2147484627" r:id="rId706"/>
    <p:sldLayoutId id="2147484628" r:id="rId707"/>
    <p:sldLayoutId id="2147484629" r:id="rId708"/>
    <p:sldLayoutId id="2147484630" r:id="rId709"/>
    <p:sldLayoutId id="2147484631" r:id="rId710"/>
    <p:sldLayoutId id="2147484632" r:id="rId711"/>
    <p:sldLayoutId id="2147484633" r:id="rId712"/>
    <p:sldLayoutId id="2147484634" r:id="rId713"/>
    <p:sldLayoutId id="2147484635" r:id="rId714"/>
    <p:sldLayoutId id="2147484636" r:id="rId715"/>
    <p:sldLayoutId id="2147484637" r:id="rId716"/>
    <p:sldLayoutId id="2147484638" r:id="rId717"/>
    <p:sldLayoutId id="2147484639" r:id="rId718"/>
    <p:sldLayoutId id="2147484640" r:id="rId719"/>
    <p:sldLayoutId id="2147484641" r:id="rId720"/>
    <p:sldLayoutId id="2147484642" r:id="rId721"/>
    <p:sldLayoutId id="2147484643" r:id="rId722"/>
    <p:sldLayoutId id="2147484644" r:id="rId723"/>
    <p:sldLayoutId id="2147484645" r:id="rId724"/>
    <p:sldLayoutId id="2147484646" r:id="rId725"/>
    <p:sldLayoutId id="2147484647" r:id="rId726"/>
    <p:sldLayoutId id="2147484648" r:id="rId727"/>
    <p:sldLayoutId id="2147484649" r:id="rId728"/>
    <p:sldLayoutId id="2147484650" r:id="rId729"/>
    <p:sldLayoutId id="2147484651" r:id="rId730"/>
    <p:sldLayoutId id="2147484652" r:id="rId731"/>
    <p:sldLayoutId id="2147484653" r:id="rId732"/>
    <p:sldLayoutId id="2147484654" r:id="rId733"/>
    <p:sldLayoutId id="2147484655" r:id="rId734"/>
    <p:sldLayoutId id="2147484656" r:id="rId735"/>
    <p:sldLayoutId id="2147484657" r:id="rId736"/>
    <p:sldLayoutId id="2147484658" r:id="rId737"/>
    <p:sldLayoutId id="2147484659" r:id="rId738"/>
    <p:sldLayoutId id="2147484660" r:id="rId739"/>
    <p:sldLayoutId id="2147484661" r:id="rId740"/>
    <p:sldLayoutId id="2147484662" r:id="rId741"/>
    <p:sldLayoutId id="2147484663" r:id="rId742"/>
    <p:sldLayoutId id="2147484664" r:id="rId743"/>
    <p:sldLayoutId id="2147484665" r:id="rId744"/>
    <p:sldLayoutId id="2147484666" r:id="rId745"/>
    <p:sldLayoutId id="2147484667" r:id="rId746"/>
    <p:sldLayoutId id="2147484668" r:id="rId747"/>
    <p:sldLayoutId id="2147484669" r:id="rId748"/>
    <p:sldLayoutId id="2147484670" r:id="rId749"/>
    <p:sldLayoutId id="2147484671" r:id="rId750"/>
    <p:sldLayoutId id="2147484672" r:id="rId751"/>
    <p:sldLayoutId id="2147484673" r:id="rId752"/>
    <p:sldLayoutId id="2147484674" r:id="rId753"/>
    <p:sldLayoutId id="2147484675" r:id="rId754"/>
    <p:sldLayoutId id="2147484676" r:id="rId755"/>
    <p:sldLayoutId id="2147484677" r:id="rId756"/>
    <p:sldLayoutId id="2147484678" r:id="rId757"/>
    <p:sldLayoutId id="2147484679" r:id="rId758"/>
    <p:sldLayoutId id="2147484680" r:id="rId759"/>
    <p:sldLayoutId id="2147484681" r:id="rId760"/>
    <p:sldLayoutId id="2147484682" r:id="rId761"/>
    <p:sldLayoutId id="2147484683" r:id="rId762"/>
    <p:sldLayoutId id="2147484684" r:id="rId763"/>
    <p:sldLayoutId id="2147484685" r:id="rId764"/>
    <p:sldLayoutId id="2147484686" r:id="rId765"/>
    <p:sldLayoutId id="2147484687" r:id="rId766"/>
    <p:sldLayoutId id="2147484688" r:id="rId767"/>
    <p:sldLayoutId id="2147484689" r:id="rId768"/>
    <p:sldLayoutId id="2147484690" r:id="rId769"/>
    <p:sldLayoutId id="2147484691" r:id="rId770"/>
    <p:sldLayoutId id="2147484692" r:id="rId771"/>
    <p:sldLayoutId id="2147484693" r:id="rId772"/>
    <p:sldLayoutId id="2147484694" r:id="rId773"/>
    <p:sldLayoutId id="2147484695" r:id="rId774"/>
    <p:sldLayoutId id="2147484696" r:id="rId775"/>
    <p:sldLayoutId id="2147484697" r:id="rId776"/>
    <p:sldLayoutId id="2147484698" r:id="rId777"/>
    <p:sldLayoutId id="2147484699" r:id="rId778"/>
    <p:sldLayoutId id="2147484700" r:id="rId779"/>
    <p:sldLayoutId id="2147484701" r:id="rId780"/>
    <p:sldLayoutId id="2147484702" r:id="rId781"/>
    <p:sldLayoutId id="2147484703" r:id="rId782"/>
    <p:sldLayoutId id="2147484704" r:id="rId783"/>
    <p:sldLayoutId id="2147484705" r:id="rId784"/>
    <p:sldLayoutId id="2147484706" r:id="rId785"/>
    <p:sldLayoutId id="2147484707" r:id="rId786"/>
    <p:sldLayoutId id="2147484708" r:id="rId787"/>
    <p:sldLayoutId id="2147484709" r:id="rId788"/>
    <p:sldLayoutId id="2147484710" r:id="rId789"/>
    <p:sldLayoutId id="2147484711" r:id="rId790"/>
    <p:sldLayoutId id="2147484712" r:id="rId791"/>
    <p:sldLayoutId id="2147484713" r:id="rId792"/>
    <p:sldLayoutId id="2147484714" r:id="rId793"/>
    <p:sldLayoutId id="2147484715" r:id="rId794"/>
    <p:sldLayoutId id="2147484716" r:id="rId795"/>
    <p:sldLayoutId id="2147484717" r:id="rId796"/>
    <p:sldLayoutId id="2147484718" r:id="rId797"/>
    <p:sldLayoutId id="2147484719" r:id="rId798"/>
    <p:sldLayoutId id="2147484720" r:id="rId799"/>
    <p:sldLayoutId id="2147484721" r:id="rId800"/>
    <p:sldLayoutId id="2147484722" r:id="rId801"/>
    <p:sldLayoutId id="2147484723" r:id="rId802"/>
    <p:sldLayoutId id="2147484724" r:id="rId803"/>
    <p:sldLayoutId id="2147484725" r:id="rId804"/>
    <p:sldLayoutId id="2147484726" r:id="rId805"/>
    <p:sldLayoutId id="2147484727" r:id="rId806"/>
    <p:sldLayoutId id="2147484728" r:id="rId807"/>
    <p:sldLayoutId id="2147484729" r:id="rId808"/>
    <p:sldLayoutId id="2147484730" r:id="rId809"/>
    <p:sldLayoutId id="2147484731" r:id="rId810"/>
    <p:sldLayoutId id="2147484732" r:id="rId811"/>
    <p:sldLayoutId id="2147484733" r:id="rId812"/>
    <p:sldLayoutId id="2147484734" r:id="rId813"/>
    <p:sldLayoutId id="2147484735" r:id="rId814"/>
    <p:sldLayoutId id="2147484736" r:id="rId815"/>
    <p:sldLayoutId id="2147484750" r:id="rId816"/>
    <p:sldLayoutId id="2147484751" r:id="rId817"/>
    <p:sldLayoutId id="2147484752" r:id="rId818"/>
    <p:sldLayoutId id="2147484753" r:id="rId819"/>
    <p:sldLayoutId id="2147485412" r:id="rId820"/>
    <p:sldLayoutId id="2147485413" r:id="rId821"/>
    <p:sldLayoutId id="2147485414" r:id="rId822"/>
    <p:sldLayoutId id="2147485415" r:id="rId823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accent1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63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652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637.xml"/><Relationship Id="rId4" Type="http://schemas.openxmlformats.org/officeDocument/2006/relationships/image" Target="../media/image34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637.xml"/><Relationship Id="rId4" Type="http://schemas.openxmlformats.org/officeDocument/2006/relationships/image" Target="../media/image37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jpeg"/><Relationship Id="rId3" Type="http://schemas.openxmlformats.org/officeDocument/2006/relationships/image" Target="../media/image39.png"/><Relationship Id="rId7" Type="http://schemas.openxmlformats.org/officeDocument/2006/relationships/image" Target="../media/image4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637.xml"/><Relationship Id="rId6" Type="http://schemas.openxmlformats.org/officeDocument/2006/relationships/image" Target="../media/image42.png"/><Relationship Id="rId5" Type="http://schemas.openxmlformats.org/officeDocument/2006/relationships/image" Target="../media/image41.png"/><Relationship Id="rId4" Type="http://schemas.openxmlformats.org/officeDocument/2006/relationships/image" Target="../media/image4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1652.xml"/><Relationship Id="rId5" Type="http://schemas.openxmlformats.org/officeDocument/2006/relationships/image" Target="../media/image46.jpeg"/><Relationship Id="rId4" Type="http://schemas.openxmlformats.org/officeDocument/2006/relationships/image" Target="../media/image4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7" Type="http://schemas.openxmlformats.org/officeDocument/2006/relationships/image" Target="../media/image47.jpeg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637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163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1637.xml"/><Relationship Id="rId6" Type="http://schemas.openxmlformats.org/officeDocument/2006/relationships/image" Target="../media/image52.jpeg"/><Relationship Id="rId5" Type="http://schemas.openxmlformats.org/officeDocument/2006/relationships/image" Target="../media/image47.jpeg"/><Relationship Id="rId4" Type="http://schemas.openxmlformats.org/officeDocument/2006/relationships/image" Target="../media/image51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2.xml"/><Relationship Id="rId3" Type="http://schemas.openxmlformats.org/officeDocument/2006/relationships/image" Target="../media/image54.jpeg"/><Relationship Id="rId7" Type="http://schemas.openxmlformats.org/officeDocument/2006/relationships/diagramQuickStyle" Target="../diagrams/quickStyle2.xml"/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637.xml"/><Relationship Id="rId6" Type="http://schemas.openxmlformats.org/officeDocument/2006/relationships/diagramLayout" Target="../diagrams/layout2.xml"/><Relationship Id="rId5" Type="http://schemas.openxmlformats.org/officeDocument/2006/relationships/diagramData" Target="../diagrams/data2.xml"/><Relationship Id="rId4" Type="http://schemas.openxmlformats.org/officeDocument/2006/relationships/image" Target="../media/image55.jpeg"/><Relationship Id="rId9" Type="http://schemas.microsoft.com/office/2007/relationships/diagramDrawing" Target="../diagrams/drawing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63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63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63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diagramLayout" Target="../diagrams/layout3.xml"/><Relationship Id="rId7" Type="http://schemas.openxmlformats.org/officeDocument/2006/relationships/image" Target="../media/image53.jpeg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1637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1637.xml"/><Relationship Id="rId4" Type="http://schemas.openxmlformats.org/officeDocument/2006/relationships/image" Target="../media/image2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37.xml"/><Relationship Id="rId5" Type="http://schemas.openxmlformats.org/officeDocument/2006/relationships/image" Target="../media/image57.png"/><Relationship Id="rId4" Type="http://schemas.openxmlformats.org/officeDocument/2006/relationships/image" Target="../media/image5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637.xml"/><Relationship Id="rId5" Type="http://schemas.openxmlformats.org/officeDocument/2006/relationships/image" Target="../media/image58.png"/><Relationship Id="rId4" Type="http://schemas.openxmlformats.org/officeDocument/2006/relationships/image" Target="../media/image54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63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58.png"/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637.xml"/><Relationship Id="rId6" Type="http://schemas.openxmlformats.org/officeDocument/2006/relationships/image" Target="../media/image62.png"/><Relationship Id="rId5" Type="http://schemas.openxmlformats.org/officeDocument/2006/relationships/image" Target="../media/image61.png"/><Relationship Id="rId4" Type="http://schemas.openxmlformats.org/officeDocument/2006/relationships/image" Target="../media/image6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jpeg"/><Relationship Id="rId4" Type="http://schemas.openxmlformats.org/officeDocument/2006/relationships/image" Target="../media/image65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092.xml"/><Relationship Id="rId4" Type="http://schemas.openxmlformats.org/officeDocument/2006/relationships/image" Target="../media/image67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09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546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Relationship Id="rId9" Type="http://schemas.openxmlformats.org/officeDocument/2006/relationships/image" Target="../media/image34.jpe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63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idx="1"/>
          </p:nvPr>
        </p:nvSpPr>
        <p:spPr>
          <a:xfrm>
            <a:off x="2819400" y="1917494"/>
            <a:ext cx="5715000" cy="148951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ru-RU" sz="2400" dirty="0"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О проблемных вопросах организации индивидуальной профилактической работы с несовершеннолетними </a:t>
            </a:r>
            <a:endParaRPr lang="ru-RU" sz="2400" kern="100" dirty="0">
              <a:latin typeface="Times New Roman" panose="02020603050405020304" pitchFamily="18" charset="0"/>
              <a:ea typeface="Calibri"/>
              <a:cs typeface="Times New Roman" panose="02020603050405020304" pitchFamily="18" charset="0"/>
            </a:endParaRPr>
          </a:p>
          <a:p>
            <a:pPr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ru-RU" sz="2400" dirty="0"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в учреждениях образования области</a:t>
            </a:r>
            <a:endParaRPr lang="ru-RU" sz="2400" kern="100" dirty="0">
              <a:latin typeface="Times New Roman" panose="02020603050405020304" pitchFamily="18" charset="0"/>
              <a:ea typeface="Calibri"/>
              <a:cs typeface="Times New Roman" panose="02020603050405020304" pitchFamily="18" charset="0"/>
            </a:endParaRPr>
          </a:p>
        </p:txBody>
      </p:sp>
      <p:sp>
        <p:nvSpPr>
          <p:cNvPr id="4" name="object 54"/>
          <p:cNvSpPr/>
          <p:nvPr/>
        </p:nvSpPr>
        <p:spPr>
          <a:xfrm rot="5400000" flipH="1">
            <a:off x="6059639" y="1874189"/>
            <a:ext cx="396572" cy="4895850"/>
          </a:xfrm>
          <a:custGeom>
            <a:avLst/>
            <a:gdLst/>
            <a:ahLst/>
            <a:cxnLst/>
            <a:rect l="l" t="t" r="r" b="b"/>
            <a:pathLst>
              <a:path h="3600450">
                <a:moveTo>
                  <a:pt x="0" y="0"/>
                </a:moveTo>
                <a:lnTo>
                  <a:pt x="0" y="3600450"/>
                </a:lnTo>
              </a:path>
            </a:pathLst>
          </a:cu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0D8D7CE-300D-6108-DB66-83F3115501D5}"/>
              </a:ext>
            </a:extLst>
          </p:cNvPr>
          <p:cNvSpPr txBox="1"/>
          <p:nvPr/>
        </p:nvSpPr>
        <p:spPr>
          <a:xfrm>
            <a:off x="3172320" y="4724410"/>
            <a:ext cx="5564171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ct val="85000"/>
              <a:buFont typeface="Arial" pitchFamily="34" charset="0"/>
              <a:buNone/>
              <a:tabLst/>
              <a:defRPr/>
            </a:pPr>
            <a:r>
              <a:rPr lang="ru-RU" altLang="ru-RU" sz="2000" i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Омельченко Виктория Николаевна,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ct val="85000"/>
              <a:buFont typeface="Arial" pitchFamily="34" charset="0"/>
              <a:buNone/>
              <a:tabLst/>
              <a:defRPr/>
            </a:pPr>
            <a:r>
              <a:rPr lang="ru-RU" altLang="ru-RU" sz="2000" i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</a:t>
            </a:r>
            <a:r>
              <a:rPr kumimoji="0" lang="ru-RU" alt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етодист</a:t>
            </a:r>
            <a:r>
              <a:rPr kumimoji="0" lang="ru-RU" altLang="ru-RU" sz="2000" b="0" i="1" u="none" strike="noStrike" kern="1200" cap="none" spc="0" normalizeH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«</a:t>
            </a:r>
            <a:r>
              <a:rPr kumimoji="0" lang="ru-RU" altLang="ru-RU" sz="2000" b="0" i="1" u="none" strike="noStrike" kern="1200" cap="none" spc="0" normalizeH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Мозырского</a:t>
            </a:r>
            <a:r>
              <a:rPr kumimoji="0" lang="ru-RU" altLang="ru-RU" sz="2000" b="0" i="1" u="none" strike="noStrike" kern="1200" cap="none" spc="0" normalizeH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районного учебно-методического центра»</a:t>
            </a:r>
            <a:endParaRPr kumimoji="0" lang="ru-RU" altLang="ru-RU" sz="2000" b="0" i="1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AD6B4E35-73F3-5C8A-3A6E-CDDFD65A1B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2149544"/>
            <a:ext cx="2574898" cy="217257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853440" y="2464869"/>
            <a:ext cx="107314" cy="3462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55"/>
              </a:lnSpc>
            </a:pPr>
            <a:r>
              <a:rPr sz="2400" spc="-50" dirty="0">
                <a:solidFill>
                  <a:srgbClr val="AC0000"/>
                </a:solidFill>
                <a:latin typeface="Arial MT"/>
                <a:cs typeface="Arial MT"/>
              </a:rPr>
              <a:t>•</a:t>
            </a:r>
            <a:endParaRPr sz="2400">
              <a:latin typeface="Arial MT"/>
              <a:cs typeface="Arial MT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47501" y="877758"/>
            <a:ext cx="3450336" cy="4945380"/>
            <a:chOff x="284742" y="1562286"/>
            <a:chExt cx="3450336" cy="494538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4742" y="1562286"/>
              <a:ext cx="3450336" cy="4945380"/>
            </a:xfrm>
            <a:prstGeom prst="rect">
              <a:avLst/>
            </a:prstGeom>
            <a:ln>
              <a:solidFill>
                <a:srgbClr val="002060"/>
              </a:solidFill>
            </a:ln>
          </p:spPr>
        </p:pic>
        <p:sp>
          <p:nvSpPr>
            <p:cNvPr id="7" name="object 7"/>
            <p:cNvSpPr/>
            <p:nvPr/>
          </p:nvSpPr>
          <p:spPr>
            <a:xfrm>
              <a:off x="599693" y="2058162"/>
              <a:ext cx="2893060" cy="617220"/>
            </a:xfrm>
            <a:custGeom>
              <a:avLst/>
              <a:gdLst/>
              <a:ahLst/>
              <a:cxnLst/>
              <a:rect l="l" t="t" r="r" b="b"/>
              <a:pathLst>
                <a:path w="2893060" h="617219">
                  <a:moveTo>
                    <a:pt x="0" y="102870"/>
                  </a:moveTo>
                  <a:lnTo>
                    <a:pt x="8083" y="62847"/>
                  </a:lnTo>
                  <a:lnTo>
                    <a:pt x="30127" y="30146"/>
                  </a:lnTo>
                  <a:lnTo>
                    <a:pt x="62825" y="8090"/>
                  </a:lnTo>
                  <a:lnTo>
                    <a:pt x="102870" y="0"/>
                  </a:lnTo>
                  <a:lnTo>
                    <a:pt x="2789682" y="0"/>
                  </a:lnTo>
                  <a:lnTo>
                    <a:pt x="2829704" y="8090"/>
                  </a:lnTo>
                  <a:lnTo>
                    <a:pt x="2862405" y="30146"/>
                  </a:lnTo>
                  <a:lnTo>
                    <a:pt x="2884461" y="62847"/>
                  </a:lnTo>
                  <a:lnTo>
                    <a:pt x="2892552" y="102870"/>
                  </a:lnTo>
                  <a:lnTo>
                    <a:pt x="2892552" y="514350"/>
                  </a:lnTo>
                  <a:lnTo>
                    <a:pt x="2884461" y="554372"/>
                  </a:lnTo>
                  <a:lnTo>
                    <a:pt x="2862405" y="587073"/>
                  </a:lnTo>
                  <a:lnTo>
                    <a:pt x="2829704" y="609129"/>
                  </a:lnTo>
                  <a:lnTo>
                    <a:pt x="2789682" y="617220"/>
                  </a:lnTo>
                  <a:lnTo>
                    <a:pt x="102870" y="617220"/>
                  </a:lnTo>
                  <a:lnTo>
                    <a:pt x="62825" y="609129"/>
                  </a:lnTo>
                  <a:lnTo>
                    <a:pt x="30127" y="587073"/>
                  </a:lnTo>
                  <a:lnTo>
                    <a:pt x="8083" y="554372"/>
                  </a:lnTo>
                  <a:lnTo>
                    <a:pt x="0" y="514350"/>
                  </a:lnTo>
                  <a:lnTo>
                    <a:pt x="0" y="102870"/>
                  </a:lnTo>
                  <a:close/>
                </a:path>
              </a:pathLst>
            </a:custGeom>
            <a:ln w="25908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 rot="16200000">
            <a:off x="4178384" y="5334366"/>
            <a:ext cx="337646" cy="279082"/>
            <a:chOff x="4320540" y="2506979"/>
            <a:chExt cx="982980" cy="352425"/>
          </a:xfrm>
        </p:grpSpPr>
        <p:sp>
          <p:nvSpPr>
            <p:cNvPr id="10" name="object 10"/>
            <p:cNvSpPr/>
            <p:nvPr/>
          </p:nvSpPr>
          <p:spPr>
            <a:xfrm>
              <a:off x="4331970" y="2518409"/>
              <a:ext cx="960119" cy="329565"/>
            </a:xfrm>
            <a:custGeom>
              <a:avLst/>
              <a:gdLst/>
              <a:ahLst/>
              <a:cxnLst/>
              <a:rect l="l" t="t" r="r" b="b"/>
              <a:pathLst>
                <a:path w="960120" h="329564">
                  <a:moveTo>
                    <a:pt x="164591" y="0"/>
                  </a:moveTo>
                  <a:lnTo>
                    <a:pt x="0" y="164591"/>
                  </a:lnTo>
                  <a:lnTo>
                    <a:pt x="164591" y="329184"/>
                  </a:lnTo>
                  <a:lnTo>
                    <a:pt x="164591" y="246887"/>
                  </a:lnTo>
                  <a:lnTo>
                    <a:pt x="960119" y="246887"/>
                  </a:lnTo>
                  <a:lnTo>
                    <a:pt x="960119" y="82295"/>
                  </a:lnTo>
                  <a:lnTo>
                    <a:pt x="164591" y="82295"/>
                  </a:lnTo>
                  <a:lnTo>
                    <a:pt x="164591" y="0"/>
                  </a:lnTo>
                  <a:close/>
                </a:path>
              </a:pathLst>
            </a:custGeom>
            <a:solidFill>
              <a:srgbClr val="C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331970" y="2518409"/>
              <a:ext cx="960119" cy="329565"/>
            </a:xfrm>
            <a:custGeom>
              <a:avLst/>
              <a:gdLst/>
              <a:ahLst/>
              <a:cxnLst/>
              <a:rect l="l" t="t" r="r" b="b"/>
              <a:pathLst>
                <a:path w="960120" h="329564">
                  <a:moveTo>
                    <a:pt x="960119" y="246887"/>
                  </a:moveTo>
                  <a:lnTo>
                    <a:pt x="164591" y="246887"/>
                  </a:lnTo>
                  <a:lnTo>
                    <a:pt x="164591" y="329184"/>
                  </a:lnTo>
                  <a:lnTo>
                    <a:pt x="0" y="164591"/>
                  </a:lnTo>
                  <a:lnTo>
                    <a:pt x="164591" y="0"/>
                  </a:lnTo>
                  <a:lnTo>
                    <a:pt x="164591" y="82295"/>
                  </a:lnTo>
                  <a:lnTo>
                    <a:pt x="960119" y="82295"/>
                  </a:lnTo>
                  <a:lnTo>
                    <a:pt x="960119" y="246887"/>
                  </a:lnTo>
                  <a:close/>
                </a:path>
              </a:pathLst>
            </a:custGeom>
            <a:ln w="22860">
              <a:solidFill>
                <a:srgbClr val="7D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922018" y="1060768"/>
            <a:ext cx="3181553" cy="3816032"/>
            <a:chOff x="2389632" y="3558540"/>
            <a:chExt cx="2699385" cy="3112135"/>
          </a:xfrm>
        </p:grpSpPr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89632" y="3558540"/>
              <a:ext cx="2699004" cy="3112008"/>
            </a:xfrm>
            <a:prstGeom prst="rect">
              <a:avLst/>
            </a:prstGeom>
            <a:ln>
              <a:solidFill>
                <a:srgbClr val="002060"/>
              </a:solidFill>
            </a:ln>
          </p:spPr>
        </p:pic>
        <p:sp>
          <p:nvSpPr>
            <p:cNvPr id="14" name="object 14"/>
            <p:cNvSpPr/>
            <p:nvPr/>
          </p:nvSpPr>
          <p:spPr>
            <a:xfrm>
              <a:off x="2416302" y="3931158"/>
              <a:ext cx="2592705" cy="288290"/>
            </a:xfrm>
            <a:custGeom>
              <a:avLst/>
              <a:gdLst/>
              <a:ahLst/>
              <a:cxnLst/>
              <a:rect l="l" t="t" r="r" b="b"/>
              <a:pathLst>
                <a:path w="2592704" h="288289">
                  <a:moveTo>
                    <a:pt x="0" y="48006"/>
                  </a:moveTo>
                  <a:lnTo>
                    <a:pt x="3768" y="29307"/>
                  </a:lnTo>
                  <a:lnTo>
                    <a:pt x="14049" y="14049"/>
                  </a:lnTo>
                  <a:lnTo>
                    <a:pt x="29307" y="3768"/>
                  </a:lnTo>
                  <a:lnTo>
                    <a:pt x="48006" y="0"/>
                  </a:lnTo>
                  <a:lnTo>
                    <a:pt x="2544318" y="0"/>
                  </a:lnTo>
                  <a:lnTo>
                    <a:pt x="2563016" y="3768"/>
                  </a:lnTo>
                  <a:lnTo>
                    <a:pt x="2578274" y="14049"/>
                  </a:lnTo>
                  <a:lnTo>
                    <a:pt x="2588555" y="29307"/>
                  </a:lnTo>
                  <a:lnTo>
                    <a:pt x="2592324" y="48006"/>
                  </a:lnTo>
                  <a:lnTo>
                    <a:pt x="2592324" y="240030"/>
                  </a:lnTo>
                  <a:lnTo>
                    <a:pt x="2588555" y="258728"/>
                  </a:lnTo>
                  <a:lnTo>
                    <a:pt x="2578274" y="273986"/>
                  </a:lnTo>
                  <a:lnTo>
                    <a:pt x="2563016" y="284267"/>
                  </a:lnTo>
                  <a:lnTo>
                    <a:pt x="2544318" y="288036"/>
                  </a:lnTo>
                  <a:lnTo>
                    <a:pt x="48006" y="288036"/>
                  </a:lnTo>
                  <a:lnTo>
                    <a:pt x="29307" y="284267"/>
                  </a:lnTo>
                  <a:lnTo>
                    <a:pt x="14049" y="273986"/>
                  </a:lnTo>
                  <a:lnTo>
                    <a:pt x="3768" y="258728"/>
                  </a:lnTo>
                  <a:lnTo>
                    <a:pt x="0" y="240030"/>
                  </a:lnTo>
                  <a:lnTo>
                    <a:pt x="0" y="48006"/>
                  </a:lnTo>
                  <a:close/>
                </a:path>
              </a:pathLst>
            </a:custGeom>
            <a:ln w="25908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88536" y="201717"/>
            <a:ext cx="8991600" cy="320601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wrap="square" lIns="0" tIns="12700" rIns="0" bIns="0" rtlCol="0">
            <a:spAutoFit/>
          </a:bodyPr>
          <a:lstStyle/>
          <a:p>
            <a:pPr marL="1498600" marR="5080" indent="-1486535">
              <a:lnSpc>
                <a:spcPct val="100000"/>
              </a:lnSpc>
              <a:spcBef>
                <a:spcPts val="100"/>
              </a:spcBef>
            </a:pPr>
            <a:r>
              <a:rPr lang="ru-RU" sz="2000" b="1" dirty="0">
                <a:solidFill>
                  <a:srgbClr val="FFFFFF"/>
                </a:solidFill>
                <a:latin typeface="Times New Roman"/>
                <a:cs typeface="Times New Roman"/>
              </a:rPr>
              <a:t>ОРГАНИЗАЦИЯ</a:t>
            </a:r>
            <a:r>
              <a:rPr sz="2000" b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0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ИНДИВИДУАЛЬНОЙ ПРОФИЛАКТИЧЕСКОЙ</a:t>
            </a:r>
            <a:r>
              <a:rPr sz="2000" b="1" spc="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0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РАБОТЫ</a:t>
            </a:r>
            <a:endParaRPr sz="2000" dirty="0">
              <a:latin typeface="Times New Roman"/>
              <a:cs typeface="Times New Roman"/>
            </a:endParaRPr>
          </a:p>
        </p:txBody>
      </p:sp>
      <p:pic>
        <p:nvPicPr>
          <p:cNvPr id="17" name="Picture 2">
            <a:extLst>
              <a:ext uri="{FF2B5EF4-FFF2-40B4-BE49-F238E27FC236}">
                <a16:creationId xmlns:a16="http://schemas.microsoft.com/office/drawing/2014/main" id="{80DDBF3F-3F5F-3D89-92CB-8B7378A8BCA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033" t="45408" r="27547" b="4780"/>
          <a:stretch/>
        </p:blipFill>
        <p:spPr bwMode="auto">
          <a:xfrm>
            <a:off x="5511417" y="2320544"/>
            <a:ext cx="3055817" cy="365590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8" name="Рисунок 17">
            <a:extLst>
              <a:ext uri="{FF2B5EF4-FFF2-40B4-BE49-F238E27FC236}">
                <a16:creationId xmlns:a16="http://schemas.microsoft.com/office/drawing/2014/main" id="{FF74CC87-8DE0-A356-3CB0-C19DC0AAAF3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34677" y="2635356"/>
            <a:ext cx="2190124" cy="336444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362EE08-BB3A-3F8D-FB1D-A9441DB25C0B}"/>
              </a:ext>
            </a:extLst>
          </p:cNvPr>
          <p:cNvSpPr txBox="1"/>
          <p:nvPr/>
        </p:nvSpPr>
        <p:spPr>
          <a:xfrm>
            <a:off x="356890" y="5638803"/>
            <a:ext cx="8284190" cy="1077218"/>
          </a:xfrm>
          <a:prstGeom prst="rect">
            <a:avLst/>
          </a:prstGeom>
          <a:solidFill>
            <a:schemeClr val="bg1"/>
          </a:solidFill>
          <a:ln w="28575"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algn="just">
              <a:buNone/>
            </a:pPr>
            <a:r>
              <a:rPr lang="ru-RU" sz="1600" b="1" i="0" dirty="0">
                <a:solidFill>
                  <a:srgbClr val="C00000"/>
                </a:solidFill>
                <a:effectLst/>
                <a:latin typeface="Times New Roman" panose="02020603050405020304" pitchFamily="18" charset="0"/>
              </a:rPr>
              <a:t>Статья 13. </a:t>
            </a:r>
            <a:r>
              <a:rPr lang="ru-RU" sz="1600" b="0" i="0" dirty="0">
                <a:solidFill>
                  <a:srgbClr val="002465"/>
                </a:solidFill>
                <a:effectLst/>
                <a:latin typeface="Times New Roman" panose="02020603050405020304" pitchFamily="18" charset="0"/>
              </a:rPr>
              <a:t>Учреждения образования при осуществлении деятельности по профилактике безнадзорности и правонарушений несовершеннолетних в пределах своей компетенции:</a:t>
            </a:r>
          </a:p>
          <a:p>
            <a:pPr algn="just">
              <a:buNone/>
            </a:pPr>
            <a:r>
              <a:rPr lang="ru-RU" sz="1600" b="0" i="0" dirty="0">
                <a:solidFill>
                  <a:srgbClr val="002465"/>
                </a:solidFill>
                <a:effectLst/>
                <a:latin typeface="Times New Roman" panose="02020603050405020304" pitchFamily="18" charset="0"/>
              </a:rPr>
              <a:t>                 проводят индивидуальную профилактическую работу в отношении несовершеннолетних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F56EEA-AC81-36CA-722E-AB81A7005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14">
            <a:extLst>
              <a:ext uri="{FF2B5EF4-FFF2-40B4-BE49-F238E27FC236}">
                <a16:creationId xmlns:a16="http://schemas.microsoft.com/office/drawing/2014/main" id="{6CBEECE8-8139-A2B8-F192-F72F7806E858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2263808" y="1342018"/>
            <a:ext cx="59040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defRPr/>
            </a:pPr>
            <a:endParaRPr lang="x-none" altLang="x-none" sz="2400" spc="0" dirty="0">
              <a:solidFill>
                <a:srgbClr val="C00000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pic>
        <p:nvPicPr>
          <p:cNvPr id="10" name="Объект 9">
            <a:extLst>
              <a:ext uri="{FF2B5EF4-FFF2-40B4-BE49-F238E27FC236}">
                <a16:creationId xmlns:a16="http://schemas.microsoft.com/office/drawing/2014/main" id="{CC612A02-B19D-6278-DE3D-CE9C02AD045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l="38389" t="12057" r="36556" b="14013"/>
          <a:stretch>
            <a:fillRect/>
          </a:stretch>
        </p:blipFill>
        <p:spPr>
          <a:xfrm rot="5400000">
            <a:off x="5008936" y="-116328"/>
            <a:ext cx="2716256" cy="4508356"/>
          </a:xfrm>
          <a:prstGeom prst="rect">
            <a:avLst/>
          </a:prstGeom>
          <a:ln>
            <a:solidFill>
              <a:srgbClr val="002060"/>
            </a:solidFill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21726181-8038-A10F-A513-C8672A98871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5752" t="12039" r="33156" b="4180"/>
          <a:stretch>
            <a:fillRect/>
          </a:stretch>
        </p:blipFill>
        <p:spPr>
          <a:xfrm>
            <a:off x="402011" y="809895"/>
            <a:ext cx="3455904" cy="523821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6" name="Стрелка вправо 14">
            <a:extLst>
              <a:ext uri="{FF2B5EF4-FFF2-40B4-BE49-F238E27FC236}">
                <a16:creationId xmlns:a16="http://schemas.microsoft.com/office/drawing/2014/main" id="{721D2C7E-46FA-BF3B-0279-2455AFACEA67}"/>
              </a:ext>
            </a:extLst>
          </p:cNvPr>
          <p:cNvSpPr/>
          <p:nvPr/>
        </p:nvSpPr>
        <p:spPr>
          <a:xfrm rot="5400000">
            <a:off x="6067419" y="3412178"/>
            <a:ext cx="324428" cy="283513"/>
          </a:xfrm>
          <a:prstGeom prst="right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ru-RU" sz="1350">
              <a:solidFill>
                <a:srgbClr val="C00000"/>
              </a:solidFill>
              <a:latin typeface="Calibri"/>
            </a:endParaRPr>
          </a:p>
        </p:txBody>
      </p:sp>
      <p:sp>
        <p:nvSpPr>
          <p:cNvPr id="11" name="Скругленный прямоугольник 5">
            <a:extLst>
              <a:ext uri="{FF2B5EF4-FFF2-40B4-BE49-F238E27FC236}">
                <a16:creationId xmlns:a16="http://schemas.microsoft.com/office/drawing/2014/main" id="{A73A99CE-6662-450D-3C98-CE477B85A7C6}"/>
              </a:ext>
            </a:extLst>
          </p:cNvPr>
          <p:cNvSpPr/>
          <p:nvPr/>
        </p:nvSpPr>
        <p:spPr bwMode="auto">
          <a:xfrm>
            <a:off x="402016" y="1966458"/>
            <a:ext cx="1931899" cy="580450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1435" tIns="25718" rIns="51435" bIns="25718"/>
          <a:lstStyle/>
          <a:p>
            <a:pPr marL="192881" indent="-192881" defTabSz="6858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E276958-90B7-5E62-4639-C470E8D5FB1D}"/>
              </a:ext>
            </a:extLst>
          </p:cNvPr>
          <p:cNvSpPr txBox="1"/>
          <p:nvPr/>
        </p:nvSpPr>
        <p:spPr>
          <a:xfrm>
            <a:off x="4572005" y="3560416"/>
            <a:ext cx="4413745" cy="2723823"/>
          </a:xfrm>
          <a:prstGeom prst="rect">
            <a:avLst/>
          </a:prstGeom>
          <a:noFill/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indent="214313" algn="just" defTabSz="685800">
              <a:spcAft>
                <a:spcPts val="600"/>
              </a:spcAft>
            </a:pPr>
            <a:r>
              <a:rPr lang="ru-RU" sz="1600" b="1" kern="100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НЕОБХОДИМО ОБЕСПЕЧИТЬ!</a:t>
            </a:r>
          </a:p>
          <a:p>
            <a:pPr indent="214313" algn="just" defTabSz="685800">
              <a:spcAft>
                <a:spcPts val="600"/>
              </a:spcAft>
            </a:pPr>
            <a:r>
              <a:rPr lang="ru-RU" sz="1400" kern="100" dirty="0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предоставление условий для работы педагогов-психологов и педагогов социальных в отдельных кабинетах (контроль 1 сентября);</a:t>
            </a:r>
            <a:endParaRPr lang="ru-RU" sz="1400" kern="100" dirty="0">
              <a:solidFill>
                <a:srgbClr val="002060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214313" algn="just" defTabSz="685800">
              <a:spcAft>
                <a:spcPts val="600"/>
              </a:spcAft>
            </a:pPr>
            <a:r>
              <a:rPr lang="ru-RU" sz="1400" kern="100" dirty="0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принятие исчерпывающих мер по заполнению до 1 сентября вакансий педагогов-психологов, педагогов социальных, руководителей по военно-патриотическому воспитанию;</a:t>
            </a:r>
            <a:endParaRPr lang="ru-RU" sz="1400" kern="100" dirty="0">
              <a:solidFill>
                <a:srgbClr val="002060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214313" algn="just" defTabSz="685800">
              <a:spcAft>
                <a:spcPts val="600"/>
              </a:spcAft>
            </a:pPr>
            <a:r>
              <a:rPr lang="ru-RU" sz="1400" b="1" kern="100" dirty="0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организацию персонифицированного контроля за разработкой программ индивидуальной профилактической работы </a:t>
            </a:r>
            <a:r>
              <a:rPr lang="ru-RU" sz="1400" kern="100" dirty="0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 др.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1253B7D-6644-5344-2DA9-140074028DFC}"/>
              </a:ext>
            </a:extLst>
          </p:cNvPr>
          <p:cNvSpPr txBox="1"/>
          <p:nvPr/>
        </p:nvSpPr>
        <p:spPr>
          <a:xfrm>
            <a:off x="459087" y="195316"/>
            <a:ext cx="7924800" cy="353943"/>
          </a:xfrm>
          <a:prstGeom prst="rect">
            <a:avLst/>
          </a:prstGeom>
          <a:noFill/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1498600" marR="5080" lvl="0" indent="-1486535" algn="l" defTabSz="4572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ОРГАНИЗАЦИЯ</a:t>
            </a:r>
            <a:r>
              <a:rPr kumimoji="0" lang="ru-RU" sz="1700" b="1" i="0" u="none" strike="noStrike" kern="120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 </a:t>
            </a:r>
            <a:r>
              <a:rPr kumimoji="0" lang="ru-RU" sz="1700" b="1" i="0" u="none" strike="noStrike" kern="120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ИНДИВИДУАЛЬНОЙ ПРОФИЛАКТИЧЕСКОЙ</a:t>
            </a:r>
            <a:r>
              <a:rPr kumimoji="0" lang="ru-RU" sz="1700" b="1" i="0" u="none" strike="noStrike" kern="1200" cap="none" spc="55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 </a:t>
            </a:r>
            <a:r>
              <a:rPr kumimoji="0" lang="ru-RU" sz="1700" b="1" i="0" u="none" strike="noStrike" kern="120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РАБОТЫ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/>
              <a:ea typeface="+mn-ea"/>
              <a:cs typeface="Times New Roman"/>
            </a:endParaRPr>
          </a:p>
        </p:txBody>
      </p:sp>
      <p:sp>
        <p:nvSpPr>
          <p:cNvPr id="19" name="Скругленный прямоугольник 5">
            <a:extLst>
              <a:ext uri="{FF2B5EF4-FFF2-40B4-BE49-F238E27FC236}">
                <a16:creationId xmlns:a16="http://schemas.microsoft.com/office/drawing/2014/main" id="{376252E9-7CBA-E3B9-8117-403008119862}"/>
              </a:ext>
            </a:extLst>
          </p:cNvPr>
          <p:cNvSpPr/>
          <p:nvPr/>
        </p:nvSpPr>
        <p:spPr bwMode="auto">
          <a:xfrm>
            <a:off x="4112891" y="1205185"/>
            <a:ext cx="2437601" cy="830997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1435" tIns="25718" rIns="51435" bIns="25718"/>
          <a:lstStyle/>
          <a:p>
            <a:pPr marL="192881" indent="-192881" defTabSz="6858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  <p:pic>
        <p:nvPicPr>
          <p:cNvPr id="12" name="Picture 2" descr="H:\Для презентаций\для презент символы\vnimanie.jpg">
            <a:extLst>
              <a:ext uri="{FF2B5EF4-FFF2-40B4-BE49-F238E27FC236}">
                <a16:creationId xmlns:a16="http://schemas.microsoft.com/office/drawing/2014/main" id="{0CA9B98A-D38D-F60E-AC32-8D70FF4146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2723" y="3705362"/>
            <a:ext cx="639279" cy="95535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7290665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692E5D-4666-A3DF-5FD5-DE3347CBFD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9BF92BCC-3D90-3276-9C16-4E0596CD9504}"/>
              </a:ext>
            </a:extLst>
          </p:cNvPr>
          <p:cNvSpPr/>
          <p:nvPr/>
        </p:nvSpPr>
        <p:spPr>
          <a:xfrm>
            <a:off x="381000" y="678299"/>
            <a:ext cx="8382000" cy="1177243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 lIns="68577" tIns="34289" rIns="68577" bIns="34289">
            <a:spAutoFit/>
          </a:bodyPr>
          <a:lstStyle/>
          <a:p>
            <a:pPr lvl="0" indent="228600" algn="just"/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ВАЖНО!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ru-RU" b="1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«В течение двух рабочих дней после</a:t>
            </a:r>
            <a:r>
              <a:rPr lang="ru-RU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» поступления 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документа 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издать приказ 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</a:rPr>
              <a:t>«Об организации индивидуальной профилактической работы с несовершеннолетним»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, обозначи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в в нем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 конкретные мероприятия, ответственных специалистов</a:t>
            </a:r>
            <a:endParaRPr kumimoji="0" lang="ru-RU" sz="1800" b="0" i="1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7" name="object 22">
            <a:extLst>
              <a:ext uri="{FF2B5EF4-FFF2-40B4-BE49-F238E27FC236}">
                <a16:creationId xmlns:a16="http://schemas.microsoft.com/office/drawing/2014/main" id="{1C832F8A-31C1-C03A-604C-86975FAD3D8B}"/>
              </a:ext>
            </a:extLst>
          </p:cNvPr>
          <p:cNvSpPr txBox="1"/>
          <p:nvPr/>
        </p:nvSpPr>
        <p:spPr>
          <a:xfrm>
            <a:off x="1330965" y="116308"/>
            <a:ext cx="7060535" cy="266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98600" marR="5080" lvl="0" indent="-1486535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5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ОРГАНИЗАЦИЯ</a:t>
            </a:r>
            <a:r>
              <a:rPr kumimoji="0" sz="1650" b="1" i="0" u="none" strike="noStrike" kern="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 </a:t>
            </a:r>
            <a:r>
              <a:rPr kumimoji="0" sz="1650" b="1" i="0" u="none" strike="noStrike" kern="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ИНДИВИДУАЛЬНОЙ ПРОФИЛАКТИЧЕСКОЙ</a:t>
            </a:r>
            <a:endParaRPr kumimoji="0" sz="16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/>
              <a:ea typeface="+mn-ea"/>
              <a:cs typeface="Times New Roman"/>
            </a:endParaRP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0DE576BC-12CE-D490-362D-FFB554B975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5000" t="40816" r="28923" b="3704"/>
          <a:stretch>
            <a:fillRect/>
          </a:stretch>
        </p:blipFill>
        <p:spPr>
          <a:xfrm>
            <a:off x="381002" y="2031672"/>
            <a:ext cx="3104823" cy="3988128"/>
          </a:xfrm>
          <a:prstGeom prst="rect">
            <a:avLst/>
          </a:prstGeom>
          <a:ln>
            <a:solidFill>
              <a:srgbClr val="002465"/>
            </a:solidFill>
          </a:ln>
        </p:spPr>
      </p:pic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B3257F36-2780-077A-E51D-E0FE4EF359F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3813" t="23532" r="17626" b="22213"/>
          <a:stretch>
            <a:fillRect/>
          </a:stretch>
        </p:blipFill>
        <p:spPr>
          <a:xfrm>
            <a:off x="3581400" y="2314313"/>
            <a:ext cx="5429575" cy="3518152"/>
          </a:xfrm>
          <a:prstGeom prst="rect">
            <a:avLst/>
          </a:prstGeom>
          <a:ln>
            <a:solidFill>
              <a:srgbClr val="002465"/>
            </a:solidFill>
          </a:ln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D9F4D0F8-9A8C-95C6-F056-C7BE1C76DAD9}"/>
              </a:ext>
            </a:extLst>
          </p:cNvPr>
          <p:cNvSpPr txBox="1"/>
          <p:nvPr/>
        </p:nvSpPr>
        <p:spPr>
          <a:xfrm>
            <a:off x="4892655" y="419402"/>
            <a:ext cx="2070307" cy="289441"/>
          </a:xfrm>
          <a:prstGeom prst="wedgeRoundRectCallout">
            <a:avLst>
              <a:gd name="adj1" fmla="val -20833"/>
              <a:gd name="adj2" fmla="val 109255"/>
              <a:gd name="adj3" fmla="val 16667"/>
            </a:avLst>
          </a:prstGeom>
          <a:noFill/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r>
              <a:rPr kumimoji="0" lang="ru-RU" sz="1100" i="1" u="none" strike="noStrike" kern="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изменения от 08.07.2024 №22-З</a:t>
            </a:r>
            <a:endParaRPr lang="x-none" sz="1100" i="1" dirty="0"/>
          </a:p>
        </p:txBody>
      </p:sp>
      <p:sp>
        <p:nvSpPr>
          <p:cNvPr id="15" name="Скругленный прямоугольник 5">
            <a:extLst>
              <a:ext uri="{FF2B5EF4-FFF2-40B4-BE49-F238E27FC236}">
                <a16:creationId xmlns:a16="http://schemas.microsoft.com/office/drawing/2014/main" id="{CACE7600-3BBB-A6EB-4A78-D53EB53B5E97}"/>
              </a:ext>
            </a:extLst>
          </p:cNvPr>
          <p:cNvSpPr/>
          <p:nvPr/>
        </p:nvSpPr>
        <p:spPr bwMode="auto">
          <a:xfrm>
            <a:off x="381000" y="2514600"/>
            <a:ext cx="2514600" cy="268518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1435" tIns="25718" rIns="51435" bIns="25718"/>
          <a:lstStyle/>
          <a:p>
            <a:pPr marL="192881" indent="-192881" defTabSz="6858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  <p:pic>
        <p:nvPicPr>
          <p:cNvPr id="1026" name="Picture 2" descr="Picture background">
            <a:extLst>
              <a:ext uri="{FF2B5EF4-FFF2-40B4-BE49-F238E27FC236}">
                <a16:creationId xmlns:a16="http://schemas.microsoft.com/office/drawing/2014/main" id="{EC486B96-39CF-7854-E0E4-D8F95987F8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400" y="2042736"/>
            <a:ext cx="358219" cy="606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20135530"/>
      </p:ext>
    </p:extLst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5A046-ABAF-D20D-D4A4-AD7C203917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5D4D212A-3AE1-3965-9ED0-C801E4761CA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88900" y="622006"/>
            <a:ext cx="8366204" cy="695226"/>
          </a:xfrm>
          <a:prstGeom prst="round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0" tIns="12700" rIns="0" bIns="0" rtlCol="0">
            <a:spAutoFit/>
          </a:bodyPr>
          <a:lstStyle/>
          <a:p>
            <a:pPr marL="307340" marR="0" lvl="0" indent="0" algn="ctr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tabLst/>
              <a:defRPr/>
            </a:pPr>
            <a:r>
              <a:rPr sz="2000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Заместитель</a:t>
            </a:r>
            <a:r>
              <a:rPr sz="2000" spc="-65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2000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директора</a:t>
            </a:r>
            <a:r>
              <a:rPr sz="2000" spc="-55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2000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</a:t>
            </a:r>
            <a:r>
              <a:rPr sz="2000" spc="-75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2000" spc="-10" dirty="0" err="1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воспитательной</a:t>
            </a:r>
            <a:r>
              <a:rPr sz="2000" spc="-45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2000" b="0" spc="-10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sz="2000" b="0" spc="-10" dirty="0" err="1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учебно</a:t>
            </a:r>
            <a:r>
              <a:rPr sz="2000" b="0" spc="-10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ru-RU" sz="2000" b="0" spc="-1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sz="2000" b="0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оспитательной</a:t>
            </a:r>
            <a:r>
              <a:rPr lang="ru-RU" sz="2000" b="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r>
              <a:rPr sz="2000" b="0" spc="-7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2000" b="0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работе</a:t>
            </a:r>
            <a:r>
              <a:rPr lang="ru-RU" sz="2000" b="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ru-RU" sz="2000" b="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20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течение 10</a:t>
            </a:r>
            <a:r>
              <a:rPr lang="ru-RU" sz="2000" spc="-55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200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Times New Roman" panose="02020603050405020304" pitchFamily="18" charset="0"/>
                <a:cs typeface="Times New Roman" panose="02020603050405020304" pitchFamily="18" charset="0"/>
              </a:rPr>
              <a:t>календарных</a:t>
            </a:r>
            <a:r>
              <a:rPr lang="ru-RU" sz="2000" spc="-3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200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дней</a:t>
            </a:r>
            <a:r>
              <a:rPr lang="ru-RU" sz="2000" spc="-45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2000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организует</a:t>
            </a:r>
            <a:endParaRPr b="0" spc="-10" dirty="0">
              <a:solidFill>
                <a:srgbClr val="001F5F"/>
              </a:solidFill>
              <a:latin typeface="Times New Roman"/>
              <a:cs typeface="Times New Roman"/>
            </a:endParaRPr>
          </a:p>
        </p:txBody>
      </p:sp>
      <p:grpSp>
        <p:nvGrpSpPr>
          <p:cNvPr id="3" name="object 3">
            <a:extLst>
              <a:ext uri="{FF2B5EF4-FFF2-40B4-BE49-F238E27FC236}">
                <a16:creationId xmlns:a16="http://schemas.microsoft.com/office/drawing/2014/main" id="{0FD3239D-63A5-D259-99F0-7E83EAF555BE}"/>
              </a:ext>
            </a:extLst>
          </p:cNvPr>
          <p:cNvGrpSpPr/>
          <p:nvPr/>
        </p:nvGrpSpPr>
        <p:grpSpPr>
          <a:xfrm>
            <a:off x="2922258" y="1530148"/>
            <a:ext cx="5717500" cy="1982405"/>
            <a:chOff x="3428999" y="1975104"/>
            <a:chExt cx="5679186" cy="1980437"/>
          </a:xfrm>
        </p:grpSpPr>
        <p:pic>
          <p:nvPicPr>
            <p:cNvPr id="4" name="object 4">
              <a:extLst>
                <a:ext uri="{FF2B5EF4-FFF2-40B4-BE49-F238E27FC236}">
                  <a16:creationId xmlns:a16="http://schemas.microsoft.com/office/drawing/2014/main" id="{CB65131A-E887-4B18-0F82-31767E6C973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35485" y="1975104"/>
              <a:ext cx="5640696" cy="631698"/>
            </a:xfrm>
            <a:prstGeom prst="rect">
              <a:avLst/>
            </a:prstGeom>
          </p:spPr>
        </p:pic>
        <p:pic>
          <p:nvPicPr>
            <p:cNvPr id="5" name="object 5">
              <a:extLst>
                <a:ext uri="{FF2B5EF4-FFF2-40B4-BE49-F238E27FC236}">
                  <a16:creationId xmlns:a16="http://schemas.microsoft.com/office/drawing/2014/main" id="{11FCBBCF-6924-EDE3-58C1-A7D614A84DB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999" y="2592311"/>
              <a:ext cx="5679186" cy="703338"/>
            </a:xfrm>
            <a:prstGeom prst="rect">
              <a:avLst/>
            </a:prstGeom>
          </p:spPr>
        </p:pic>
        <p:pic>
          <p:nvPicPr>
            <p:cNvPr id="6" name="object 6">
              <a:extLst>
                <a:ext uri="{FF2B5EF4-FFF2-40B4-BE49-F238E27FC236}">
                  <a16:creationId xmlns:a16="http://schemas.microsoft.com/office/drawing/2014/main" id="{4AD00DA6-5224-EFBC-3EB5-BA1D8FB3071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28999" y="3253727"/>
              <a:ext cx="5676137" cy="701814"/>
            </a:xfrm>
            <a:prstGeom prst="rect">
              <a:avLst/>
            </a:prstGeom>
          </p:spPr>
        </p:pic>
      </p:grpSp>
      <p:sp>
        <p:nvSpPr>
          <p:cNvPr id="7" name="object 7">
            <a:extLst>
              <a:ext uri="{FF2B5EF4-FFF2-40B4-BE49-F238E27FC236}">
                <a16:creationId xmlns:a16="http://schemas.microsoft.com/office/drawing/2014/main" id="{13F4E290-4E50-D906-2BFA-B7388FAC5B5E}"/>
              </a:ext>
            </a:extLst>
          </p:cNvPr>
          <p:cNvSpPr txBox="1"/>
          <p:nvPr/>
        </p:nvSpPr>
        <p:spPr>
          <a:xfrm>
            <a:off x="3016982" y="2312068"/>
            <a:ext cx="5524982" cy="9410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10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  <a:p>
            <a:pPr marL="13335" marR="0" lvl="0" indent="0" algn="just" defTabSz="914400" eaLnBrk="1" fontAlgn="auto" latinLnBrk="0" hangingPunct="1">
              <a:lnSpc>
                <a:spcPts val="1789"/>
              </a:lnSpc>
              <a:spcBef>
                <a:spcPts val="161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          </a:t>
            </a:r>
            <a:r>
              <a:rPr kumimoji="0" sz="1400" b="0" i="0" u="none" strike="noStrike" kern="0" cap="none" spc="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собеседование</a:t>
            </a:r>
            <a:r>
              <a:rPr kumimoji="0" sz="1400" b="0" i="0" u="none" strike="noStrike" kern="0" cap="none" spc="34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с</a:t>
            </a:r>
            <a:r>
              <a:rPr kumimoji="0" sz="1400" b="0" i="0" u="none" strike="noStrike" kern="0" cap="none" spc="34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несовершеннолетним</a:t>
            </a:r>
            <a:r>
              <a:rPr kumimoji="0" sz="1400" b="0" i="0" u="none" strike="noStrike" kern="0" cap="none" spc="35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и</a:t>
            </a:r>
            <a:r>
              <a:rPr kumimoji="0" sz="1400" b="0" i="0" u="none" strike="noStrike" kern="0" cap="none" spc="33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его</a:t>
            </a:r>
            <a:r>
              <a:rPr kumimoji="0" sz="1400" b="0" i="0" u="none" strike="noStrike" kern="0" cap="none" spc="34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законными</a:t>
            </a:r>
            <a:r>
              <a:rPr kumimoji="0" sz="1400" b="0" i="0" u="none" strike="noStrike" kern="0" cap="none" spc="33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представителями,</a:t>
            </a:r>
            <a:r>
              <a:rPr kumimoji="0" sz="1400" b="0" i="0" u="none" strike="noStrike" kern="0" cap="none" spc="34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педагогами,</a:t>
            </a:r>
            <a:r>
              <a:rPr kumimoji="0" sz="1400" b="0" i="0" u="none" strike="noStrike" kern="0" cap="none" spc="33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lang="ru-RU" sz="14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иными</a:t>
            </a:r>
            <a:r>
              <a:rPr lang="ru-RU" sz="1400" dirty="0">
                <a:latin typeface="Times New Roman"/>
                <a:cs typeface="Times New Roman"/>
              </a:rPr>
              <a:t> </a:t>
            </a:r>
            <a:r>
              <a:rPr kumimoji="0" sz="1400" b="0" i="0" u="none" strike="noStrike" kern="0" cap="none" spc="-1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обучающимися</a:t>
            </a:r>
            <a:r>
              <a:rPr kumimoji="0" sz="14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;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</p:txBody>
      </p:sp>
      <p:grpSp>
        <p:nvGrpSpPr>
          <p:cNvPr id="14" name="object 14">
            <a:extLst>
              <a:ext uri="{FF2B5EF4-FFF2-40B4-BE49-F238E27FC236}">
                <a16:creationId xmlns:a16="http://schemas.microsoft.com/office/drawing/2014/main" id="{EBEFA97B-9C2D-0264-2A22-C210DDC5092A}"/>
              </a:ext>
            </a:extLst>
          </p:cNvPr>
          <p:cNvGrpSpPr/>
          <p:nvPr/>
        </p:nvGrpSpPr>
        <p:grpSpPr>
          <a:xfrm>
            <a:off x="2938164" y="4210749"/>
            <a:ext cx="5721629" cy="1540510"/>
            <a:chOff x="652272" y="5205984"/>
            <a:chExt cx="8446770" cy="1540510"/>
          </a:xfrm>
        </p:grpSpPr>
        <p:pic>
          <p:nvPicPr>
            <p:cNvPr id="15" name="object 15">
              <a:extLst>
                <a:ext uri="{FF2B5EF4-FFF2-40B4-BE49-F238E27FC236}">
                  <a16:creationId xmlns:a16="http://schemas.microsoft.com/office/drawing/2014/main" id="{4501D534-1D3B-2238-D13E-5FB43F34141B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52272" y="5205984"/>
              <a:ext cx="8422386" cy="659155"/>
            </a:xfrm>
            <a:prstGeom prst="rect">
              <a:avLst/>
            </a:prstGeom>
          </p:spPr>
        </p:pic>
        <p:pic>
          <p:nvPicPr>
            <p:cNvPr id="16" name="object 16">
              <a:extLst>
                <a:ext uri="{FF2B5EF4-FFF2-40B4-BE49-F238E27FC236}">
                  <a16:creationId xmlns:a16="http://schemas.microsoft.com/office/drawing/2014/main" id="{D5125163-DDE6-E857-5DA4-97B4BAEBB97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8368" y="5967987"/>
              <a:ext cx="8440674" cy="778002"/>
            </a:xfrm>
            <a:prstGeom prst="rect">
              <a:avLst/>
            </a:prstGeom>
          </p:spPr>
        </p:pic>
      </p:grpSp>
      <p:sp>
        <p:nvSpPr>
          <p:cNvPr id="17" name="object 17">
            <a:extLst>
              <a:ext uri="{FF2B5EF4-FFF2-40B4-BE49-F238E27FC236}">
                <a16:creationId xmlns:a16="http://schemas.microsoft.com/office/drawing/2014/main" id="{2A417012-A0B1-8DA9-72E5-CFF21B175D2B}"/>
              </a:ext>
            </a:extLst>
          </p:cNvPr>
          <p:cNvSpPr txBox="1"/>
          <p:nvPr/>
        </p:nvSpPr>
        <p:spPr>
          <a:xfrm>
            <a:off x="3161965" y="4223921"/>
            <a:ext cx="5336398" cy="122533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0" lvl="0" indent="0" algn="just" defTabSz="914400" eaLnBrk="1" fontAlgn="auto" latinLnBrk="0" hangingPunct="1">
              <a:lnSpc>
                <a:spcPct val="100000"/>
              </a:lnSpc>
              <a:spcBef>
                <a:spcPts val="9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         </a:t>
            </a:r>
            <a:r>
              <a:rPr kumimoji="0" sz="1500" b="0" i="0" u="none" strike="noStrike" kern="0" cap="none" spc="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анализ</a:t>
            </a:r>
            <a:r>
              <a:rPr kumimoji="0" sz="1500" b="0" i="0" u="none" strike="noStrike" kern="0" cap="none" spc="-2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документов</a:t>
            </a:r>
            <a:r>
              <a:rPr kumimoji="0" sz="1500" b="0" i="0" u="none" strike="noStrike" kern="0" cap="none" spc="-1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и</a:t>
            </a:r>
            <a:r>
              <a:rPr kumimoji="0" sz="1500" b="0" i="0" u="none" strike="noStrike" kern="0" cap="none" spc="-5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материалов,</a:t>
            </a:r>
            <a:r>
              <a:rPr kumimoji="0" sz="1500" b="0" i="0" u="none" strike="noStrike" kern="0" cap="none" spc="-1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характеризующих</a:t>
            </a:r>
            <a:r>
              <a:rPr kumimoji="0" sz="15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несовершеннолетнего</a:t>
            </a:r>
            <a:endParaRPr kumimoji="0" sz="1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3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  <a:p>
            <a:pPr marL="18415" marR="5080" lvl="0" indent="0" algn="just" defTabSz="914400" eaLnBrk="1" fontAlgn="auto" latinLnBrk="0" hangingPunct="1">
              <a:lnSpc>
                <a:spcPts val="16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     </a:t>
            </a:r>
            <a:r>
              <a:rPr kumimoji="0" sz="1500" b="0" i="0" u="none" strike="noStrike" kern="0" cap="none" spc="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оценку</a:t>
            </a:r>
            <a:r>
              <a:rPr kumimoji="0" sz="1500" b="0" i="0" u="none" strike="noStrike" kern="0" cap="none" spc="-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рисков совершения</a:t>
            </a:r>
            <a:r>
              <a:rPr kumimoji="0" sz="1500" b="0" i="0" u="none" strike="noStrike" kern="0" cap="none" spc="-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подростком</a:t>
            </a:r>
            <a:r>
              <a:rPr kumimoji="0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повторных</a:t>
            </a:r>
            <a:r>
              <a:rPr kumimoji="0" sz="1500" b="0" i="0" u="none" strike="noStrike" kern="0" cap="none" spc="1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противоправных</a:t>
            </a:r>
            <a:r>
              <a:rPr kumimoji="0" sz="1500" b="0" i="0" u="none" strike="noStrike" kern="0" cap="none" spc="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действий</a:t>
            </a:r>
            <a:r>
              <a:rPr kumimoji="0" sz="1500" b="0" i="0" u="none" strike="noStrike" kern="0" cap="none" spc="-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с</a:t>
            </a:r>
            <a:r>
              <a:rPr kumimoji="0" sz="15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заполнением </a:t>
            </a:r>
            <a:r>
              <a:rPr kumimoji="0" sz="1500" b="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формы</a:t>
            </a:r>
            <a:r>
              <a:rPr kumimoji="0" sz="1500" b="0" i="0" u="none" strike="noStrike" kern="0" cap="none" spc="-6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оценки</a:t>
            </a:r>
            <a:r>
              <a:rPr kumimoji="0" sz="1500" b="0" i="0" u="none" strike="noStrike" kern="0" cap="none" spc="-6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рисков</a:t>
            </a:r>
            <a:endParaRPr kumimoji="0" sz="1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</p:txBody>
      </p:sp>
      <p:sp>
        <p:nvSpPr>
          <p:cNvPr id="22" name="object 22">
            <a:extLst>
              <a:ext uri="{FF2B5EF4-FFF2-40B4-BE49-F238E27FC236}">
                <a16:creationId xmlns:a16="http://schemas.microsoft.com/office/drawing/2014/main" id="{7DD7734D-7F37-4ACF-E8AC-8B3AA4C2449B}"/>
              </a:ext>
            </a:extLst>
          </p:cNvPr>
          <p:cNvSpPr txBox="1"/>
          <p:nvPr/>
        </p:nvSpPr>
        <p:spPr>
          <a:xfrm>
            <a:off x="788070" y="57757"/>
            <a:ext cx="7898735" cy="274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50" b="1" dirty="0">
                <a:solidFill>
                  <a:srgbClr val="C00000"/>
                </a:solidFill>
                <a:latin typeface="Times New Roman"/>
                <a:cs typeface="Times New Roman"/>
              </a:rPr>
              <a:t>ОРГАНИЗАЦИЯ</a:t>
            </a:r>
            <a:r>
              <a:rPr kumimoji="0" sz="1650" b="1" i="0" u="none" strike="noStrike" kern="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650" b="1" i="0" u="none" strike="noStrike" kern="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cs typeface="Times New Roman"/>
              </a:rPr>
              <a:t>ИНДИВИДУАЛЬНОЙ ПРОФИЛАКТИЧЕСКОЙ</a:t>
            </a:r>
            <a:r>
              <a:rPr kumimoji="0" lang="ru-RU" sz="1650" b="1" i="0" u="none" strike="noStrike" kern="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650" b="1" i="0" u="none" strike="noStrike" kern="0" cap="none" spc="55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650" b="1" i="0" u="none" strike="noStrike" kern="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cs typeface="Times New Roman"/>
              </a:rPr>
              <a:t>РАБОТЫ</a:t>
            </a:r>
            <a:endParaRPr kumimoji="0" sz="165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/>
              <a:cs typeface="Times New Roman"/>
            </a:endParaRPr>
          </a:p>
        </p:txBody>
      </p:sp>
      <p:sp>
        <p:nvSpPr>
          <p:cNvPr id="23" name="Прямоугольник 22"/>
          <p:cNvSpPr/>
          <p:nvPr/>
        </p:nvSpPr>
        <p:spPr>
          <a:xfrm>
            <a:off x="2743200" y="1514258"/>
            <a:ext cx="5600859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67970" marR="0" lvl="0" indent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500" dirty="0">
                <a:solidFill>
                  <a:srgbClr val="001F5F"/>
                </a:solidFill>
                <a:latin typeface="Times New Roman"/>
                <a:cs typeface="Times New Roman"/>
              </a:rPr>
              <a:t>проведение</a:t>
            </a:r>
            <a:r>
              <a:rPr lang="ru-RU" sz="1500" spc="-65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spc="-10" dirty="0">
                <a:solidFill>
                  <a:srgbClr val="001F5F"/>
                </a:solidFill>
                <a:latin typeface="Times New Roman"/>
                <a:cs typeface="Times New Roman"/>
              </a:rPr>
              <a:t>психологической</a:t>
            </a:r>
            <a:r>
              <a:rPr lang="ru-RU" sz="1500" spc="-55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dirty="0">
                <a:solidFill>
                  <a:srgbClr val="001F5F"/>
                </a:solidFill>
                <a:latin typeface="Times New Roman"/>
                <a:cs typeface="Times New Roman"/>
              </a:rPr>
              <a:t>и</a:t>
            </a:r>
            <a:r>
              <a:rPr lang="ru-RU" sz="1500" spc="-65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spc="-10" dirty="0">
                <a:solidFill>
                  <a:srgbClr val="001F5F"/>
                </a:solidFill>
                <a:latin typeface="Times New Roman"/>
                <a:cs typeface="Times New Roman"/>
              </a:rPr>
              <a:t>социально-педагогической</a:t>
            </a:r>
            <a:r>
              <a:rPr lang="ru-RU" sz="1500" spc="-45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spc="-10" dirty="0">
                <a:solidFill>
                  <a:srgbClr val="001F5F"/>
                </a:solidFill>
                <a:latin typeface="Times New Roman"/>
                <a:cs typeface="Times New Roman"/>
              </a:rPr>
              <a:t>диагностики;</a:t>
            </a:r>
            <a:endParaRPr lang="ru-RU" sz="1500" dirty="0">
              <a:latin typeface="Times New Roman"/>
              <a:cs typeface="Times New Roman"/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3086098" y="2228573"/>
            <a:ext cx="5412265" cy="5283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 marR="5080" lvl="0" indent="507365" algn="just" defTabSz="914400" eaLnBrk="1" fontAlgn="auto" latinLnBrk="0" hangingPunct="1">
              <a:lnSpc>
                <a:spcPts val="16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500" spc="-10" dirty="0">
                <a:solidFill>
                  <a:srgbClr val="001F5F"/>
                </a:solidFill>
                <a:latin typeface="Times New Roman"/>
                <a:cs typeface="Times New Roman"/>
              </a:rPr>
              <a:t>изучение</a:t>
            </a:r>
            <a:r>
              <a:rPr lang="ru-RU" sz="1500" spc="-30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dirty="0">
                <a:solidFill>
                  <a:srgbClr val="001F5F"/>
                </a:solidFill>
                <a:latin typeface="Times New Roman"/>
                <a:cs typeface="Times New Roman"/>
              </a:rPr>
              <a:t>особенностей</a:t>
            </a:r>
            <a:r>
              <a:rPr lang="ru-RU" sz="1500" spc="-20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spc="-10" dirty="0">
                <a:solidFill>
                  <a:srgbClr val="001F5F"/>
                </a:solidFill>
                <a:latin typeface="Times New Roman"/>
                <a:cs typeface="Times New Roman"/>
              </a:rPr>
              <a:t>проживания</a:t>
            </a:r>
            <a:r>
              <a:rPr lang="ru-RU" sz="1500" spc="-25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dirty="0">
                <a:solidFill>
                  <a:srgbClr val="001F5F"/>
                </a:solidFill>
                <a:latin typeface="Times New Roman"/>
                <a:cs typeface="Times New Roman"/>
              </a:rPr>
              <a:t>и</a:t>
            </a:r>
            <a:r>
              <a:rPr lang="ru-RU" sz="1500" spc="-25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dirty="0">
                <a:solidFill>
                  <a:srgbClr val="001F5F"/>
                </a:solidFill>
                <a:latin typeface="Times New Roman"/>
                <a:cs typeface="Times New Roman"/>
              </a:rPr>
              <a:t>воспитания</a:t>
            </a:r>
            <a:r>
              <a:rPr lang="ru-RU" sz="1500" spc="-20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lang="ru-RU" sz="1500" spc="-10" dirty="0">
                <a:solidFill>
                  <a:srgbClr val="001F5F"/>
                </a:solidFill>
                <a:latin typeface="Times New Roman"/>
                <a:cs typeface="Times New Roman"/>
              </a:rPr>
              <a:t>несовершеннолетнего</a:t>
            </a:r>
            <a:r>
              <a:rPr lang="ru-RU" sz="1500" spc="-25" dirty="0">
                <a:solidFill>
                  <a:srgbClr val="001F5F"/>
                </a:solidFill>
                <a:latin typeface="Times New Roman"/>
                <a:cs typeface="Times New Roman"/>
              </a:rPr>
              <a:t>;</a:t>
            </a:r>
            <a:endParaRPr lang="ru-RU" sz="1500" dirty="0">
              <a:latin typeface="Times New Roman"/>
              <a:cs typeface="Times New Roman"/>
            </a:endParaRPr>
          </a:p>
        </p:txBody>
      </p:sp>
      <p:pic>
        <p:nvPicPr>
          <p:cNvPr id="25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5553" y="1537906"/>
            <a:ext cx="2511473" cy="3999224"/>
          </a:xfrm>
          <a:prstGeom prst="rect">
            <a:avLst/>
          </a:prstGeom>
          <a:ln>
            <a:solidFill>
              <a:srgbClr val="002465"/>
            </a:solidFill>
          </a:ln>
        </p:spPr>
      </p:pic>
      <p:pic>
        <p:nvPicPr>
          <p:cNvPr id="26" name="object 4">
            <a:extLst>
              <a:ext uri="{FF2B5EF4-FFF2-40B4-BE49-F238E27FC236}">
                <a16:creationId xmlns:a16="http://schemas.microsoft.com/office/drawing/2014/main" id="{CB65131A-E887-4B18-0F82-31767E6C973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66841" y="3506448"/>
            <a:ext cx="5640697" cy="753812"/>
          </a:xfrm>
          <a:prstGeom prst="rect">
            <a:avLst/>
          </a:prstGeom>
        </p:spPr>
      </p:pic>
      <p:sp>
        <p:nvSpPr>
          <p:cNvPr id="12" name="object 12">
            <a:extLst>
              <a:ext uri="{FF2B5EF4-FFF2-40B4-BE49-F238E27FC236}">
                <a16:creationId xmlns:a16="http://schemas.microsoft.com/office/drawing/2014/main" id="{6BAEBF63-28A9-4DAA-D3F6-6B0CAA5DEC80}"/>
              </a:ext>
            </a:extLst>
          </p:cNvPr>
          <p:cNvSpPr txBox="1"/>
          <p:nvPr/>
        </p:nvSpPr>
        <p:spPr>
          <a:xfrm>
            <a:off x="3029408" y="3291608"/>
            <a:ext cx="5512556" cy="7822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49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  <a:p>
            <a:pPr marL="12700" marR="0" lvl="0" indent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61009" algn="l"/>
                <a:tab pos="2609850" algn="l"/>
                <a:tab pos="2978785" algn="l"/>
                <a:tab pos="4657090" algn="l"/>
                <a:tab pos="5922010" algn="l"/>
              </a:tabLst>
              <a:defRPr/>
            </a:pPr>
            <a:r>
              <a:rPr lang="ru-RU" sz="1600" spc="-25" dirty="0">
                <a:solidFill>
                  <a:srgbClr val="001F5F"/>
                </a:solidFill>
                <a:latin typeface="Times New Roman"/>
                <a:cs typeface="Times New Roman"/>
              </a:rPr>
              <a:t>         </a:t>
            </a:r>
            <a:r>
              <a:rPr lang="ru-RU" sz="1500" spc="-25" dirty="0">
                <a:solidFill>
                  <a:srgbClr val="001F5F"/>
                </a:solidFill>
                <a:latin typeface="Times New Roman"/>
                <a:cs typeface="Times New Roman"/>
              </a:rPr>
              <a:t>н</a:t>
            </a:r>
            <a:r>
              <a:rPr kumimoji="0" lang="ru-RU" sz="1500" b="0" i="0" u="none" strike="noStrike" kern="0" cap="none" spc="-25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аблюдение</a:t>
            </a:r>
            <a:r>
              <a:rPr kumimoji="0" lang="ru-RU" sz="1500" b="0" i="0" u="none" strike="noStrike" kern="0" cap="none" spc="-2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25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за</a:t>
            </a:r>
            <a:r>
              <a:rPr kumimoji="0" lang="ru-RU" sz="1500" b="0" i="0" u="none" strike="noStrike" kern="0" cap="none" spc="-25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несовершеннолетним</a:t>
            </a:r>
            <a:r>
              <a:rPr kumimoji="0" lang="ru-RU" sz="15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в учреждении образования </a:t>
            </a:r>
            <a:r>
              <a:rPr kumimoji="0" sz="1500" b="0" i="0" u="none" strike="noStrike" kern="0" cap="none" spc="-5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с</a:t>
            </a:r>
            <a:r>
              <a:rPr lang="ru-RU" sz="1500" noProof="0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использованием</a:t>
            </a:r>
            <a:r>
              <a:rPr lang="ru-RU" sz="1500" dirty="0">
                <a:solidFill>
                  <a:srgbClr val="001F5F"/>
                </a:solidFill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1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примерных</a:t>
            </a:r>
            <a:r>
              <a:rPr kumimoji="0" lang="ru-RU" sz="1500" b="0" i="0" u="none" strike="noStrike" kern="0" cap="none" spc="-1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 </a:t>
            </a:r>
            <a:r>
              <a:rPr kumimoji="0" sz="1500" b="0" i="0" u="none" strike="noStrike" kern="0" cap="none" spc="-20" normalizeH="0" baseline="0" noProof="0" dirty="0" err="1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/>
                <a:cs typeface="Times New Roman"/>
              </a:rPr>
              <a:t>схем</a:t>
            </a:r>
            <a:endParaRPr kumimoji="0" sz="1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</p:txBody>
      </p:sp>
      <p:sp>
        <p:nvSpPr>
          <p:cNvPr id="27" name="object 8"/>
          <p:cNvSpPr/>
          <p:nvPr/>
        </p:nvSpPr>
        <p:spPr>
          <a:xfrm>
            <a:off x="91997" y="2316445"/>
            <a:ext cx="2346405" cy="502965"/>
          </a:xfrm>
          <a:custGeom>
            <a:avLst/>
            <a:gdLst/>
            <a:ahLst/>
            <a:cxnLst/>
            <a:rect l="l" t="t" r="r" b="b"/>
            <a:pathLst>
              <a:path w="3240404" h="638810">
                <a:moveTo>
                  <a:pt x="0" y="106425"/>
                </a:moveTo>
                <a:lnTo>
                  <a:pt x="8360" y="64990"/>
                </a:lnTo>
                <a:lnTo>
                  <a:pt x="31162" y="31162"/>
                </a:lnTo>
                <a:lnTo>
                  <a:pt x="64990" y="8360"/>
                </a:lnTo>
                <a:lnTo>
                  <a:pt x="106425" y="0"/>
                </a:lnTo>
                <a:lnTo>
                  <a:pt x="3133597" y="0"/>
                </a:lnTo>
                <a:lnTo>
                  <a:pt x="3175033" y="8360"/>
                </a:lnTo>
                <a:lnTo>
                  <a:pt x="3208861" y="31162"/>
                </a:lnTo>
                <a:lnTo>
                  <a:pt x="3231663" y="64990"/>
                </a:lnTo>
                <a:lnTo>
                  <a:pt x="3240023" y="106425"/>
                </a:lnTo>
                <a:lnTo>
                  <a:pt x="3240023" y="532130"/>
                </a:lnTo>
                <a:lnTo>
                  <a:pt x="3231663" y="573565"/>
                </a:lnTo>
                <a:lnTo>
                  <a:pt x="3208861" y="607393"/>
                </a:lnTo>
                <a:lnTo>
                  <a:pt x="3175033" y="630195"/>
                </a:lnTo>
                <a:lnTo>
                  <a:pt x="3133597" y="638556"/>
                </a:lnTo>
                <a:lnTo>
                  <a:pt x="106425" y="638556"/>
                </a:lnTo>
                <a:lnTo>
                  <a:pt x="64990" y="630195"/>
                </a:lnTo>
                <a:lnTo>
                  <a:pt x="31162" y="607393"/>
                </a:lnTo>
                <a:lnTo>
                  <a:pt x="8360" y="573565"/>
                </a:lnTo>
                <a:lnTo>
                  <a:pt x="0" y="532130"/>
                </a:lnTo>
                <a:lnTo>
                  <a:pt x="0" y="106425"/>
                </a:lnTo>
                <a:close/>
              </a:path>
            </a:pathLst>
          </a:custGeom>
          <a:ln w="25908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B581E2D6-80B0-2438-EE3C-394DF9DB28B8}"/>
              </a:ext>
            </a:extLst>
          </p:cNvPr>
          <p:cNvSpPr/>
          <p:nvPr/>
        </p:nvSpPr>
        <p:spPr>
          <a:xfrm>
            <a:off x="568009" y="6059797"/>
            <a:ext cx="8366204" cy="542008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285750" lvl="0" indent="-285750" algn="just" defTabSz="914400">
              <a:lnSpc>
                <a:spcPct val="107000"/>
              </a:lnSpc>
              <a:buFont typeface="Wingdings" panose="05000000000000000000" pitchFamily="2" charset="2"/>
              <a:buChar char="ü"/>
              <a:tabLst>
                <a:tab pos="457200" algn="l"/>
                <a:tab pos="5940425" algn="r"/>
              </a:tabLst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Calibri"/>
                <a:cs typeface="Times New Roman" pitchFamily="18" charset="0"/>
              </a:rPr>
              <a:t>при составлении приказов не назначаются ответственные лица за заполнение отдельных документов;</a:t>
            </a:r>
          </a:p>
          <a:p>
            <a:pPr marL="285750" lvl="0" indent="-285750" algn="just" defTabSz="914400">
              <a:lnSpc>
                <a:spcPct val="107000"/>
              </a:lnSpc>
              <a:buFont typeface="Wingdings" panose="05000000000000000000" pitchFamily="2" charset="2"/>
              <a:buChar char="ü"/>
              <a:tabLst>
                <a:tab pos="457200" algn="l"/>
                <a:tab pos="5940425" algn="r"/>
              </a:tabLst>
              <a:defRPr/>
            </a:pPr>
            <a:r>
              <a:rPr lang="ru-RU" sz="1400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о</a:t>
            </a:r>
            <a:r>
              <a:rPr lang="ru-RU" sz="1400" kern="0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тсутствует приказ «Об организации индивидуальной профилактической работы»</a:t>
            </a:r>
            <a:endParaRPr kumimoji="0" lang="ru-RU" sz="12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  <a:ea typeface="Calibri"/>
              <a:cs typeface="Times New Roman"/>
            </a:endParaRPr>
          </a:p>
        </p:txBody>
      </p:sp>
      <p:sp>
        <p:nvSpPr>
          <p:cNvPr id="9" name="Прямоугольник 8">
            <a:extLst>
              <a:ext uri="{FF2B5EF4-FFF2-40B4-BE49-F238E27FC236}">
                <a16:creationId xmlns:a16="http://schemas.microsoft.com/office/drawing/2014/main" id="{70917C68-3D4D-F2D6-74D2-4F0A2AB4FC8F}"/>
              </a:ext>
            </a:extLst>
          </p:cNvPr>
          <p:cNvSpPr/>
          <p:nvPr/>
        </p:nvSpPr>
        <p:spPr>
          <a:xfrm>
            <a:off x="609600" y="5606055"/>
            <a:ext cx="3358612" cy="388696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non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57200" algn="l"/>
                <a:tab pos="5940425" algn="r"/>
              </a:tabLst>
              <a:defRPr/>
            </a:pPr>
            <a:r>
              <a:rPr kumimoji="0" lang="ru-RU" sz="1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ПРОБЛЕМНЫЕ ВОПРОСЫ! </a:t>
            </a:r>
          </a:p>
        </p:txBody>
      </p:sp>
      <p:pic>
        <p:nvPicPr>
          <p:cNvPr id="10" name="Picture 2" descr="Picture background">
            <a:extLst>
              <a:ext uri="{FF2B5EF4-FFF2-40B4-BE49-F238E27FC236}">
                <a16:creationId xmlns:a16="http://schemas.microsoft.com/office/drawing/2014/main" id="{E00947FA-96F4-C6D4-3BA9-059C8FD89D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53" y="5747147"/>
            <a:ext cx="480725" cy="8134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5904500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149C4-510A-B5E0-ABA4-0D38493B59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>
            <a:extLst>
              <a:ext uri="{FF2B5EF4-FFF2-40B4-BE49-F238E27FC236}">
                <a16:creationId xmlns:a16="http://schemas.microsoft.com/office/drawing/2014/main" id="{9557BE9F-3E2F-437E-6D74-3BBDE3AAA342}"/>
              </a:ext>
            </a:extLst>
          </p:cNvPr>
          <p:cNvSpPr txBox="1"/>
          <p:nvPr/>
        </p:nvSpPr>
        <p:spPr>
          <a:xfrm>
            <a:off x="853440" y="2464869"/>
            <a:ext cx="107314" cy="3462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ts val="2655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0" b="0" i="0" u="none" strike="noStrike" kern="1200" cap="none" spc="-50" normalizeH="0" baseline="0" noProof="0" dirty="0">
                <a:ln>
                  <a:noFill/>
                </a:ln>
                <a:solidFill>
                  <a:srgbClr val="AC0000"/>
                </a:solidFill>
                <a:effectLst/>
                <a:uLnTx/>
                <a:uFillTx/>
                <a:latin typeface="Arial MT"/>
                <a:ea typeface="+mn-ea"/>
                <a:cs typeface="Arial MT"/>
              </a:rPr>
              <a:t>•</a:t>
            </a: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MT"/>
              <a:ea typeface="+mn-ea"/>
              <a:cs typeface="Arial MT"/>
            </a:endParaRPr>
          </a:p>
        </p:txBody>
      </p:sp>
      <p:sp>
        <p:nvSpPr>
          <p:cNvPr id="16" name="object 16">
            <a:extLst>
              <a:ext uri="{FF2B5EF4-FFF2-40B4-BE49-F238E27FC236}">
                <a16:creationId xmlns:a16="http://schemas.microsoft.com/office/drawing/2014/main" id="{7D8B37CA-B56A-7824-1FE6-1D4A90AB3D5A}"/>
              </a:ext>
            </a:extLst>
          </p:cNvPr>
          <p:cNvSpPr txBox="1"/>
          <p:nvPr/>
        </p:nvSpPr>
        <p:spPr>
          <a:xfrm>
            <a:off x="1905000" y="50235"/>
            <a:ext cx="7086600" cy="274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98600" marR="5080" lvl="0" indent="-1486535" algn="l" defTabSz="4572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НОРМАТИВНЫЕ ПРАВОВЫЕ ДОКУМЕНТЫ</a:t>
            </a:r>
            <a:endParaRPr kumimoji="0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/>
              <a:ea typeface="+mn-ea"/>
              <a:cs typeface="Times New Roman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014821D-5109-4DB7-E3DE-DAE969C3F926}"/>
              </a:ext>
            </a:extLst>
          </p:cNvPr>
          <p:cNvSpPr txBox="1"/>
          <p:nvPr/>
        </p:nvSpPr>
        <p:spPr>
          <a:xfrm>
            <a:off x="4572000" y="1219205"/>
            <a:ext cx="4058712" cy="2554545"/>
          </a:xfrm>
          <a:prstGeom prst="rect">
            <a:avLst/>
          </a:prstGeom>
          <a:solidFill>
            <a:schemeClr val="bg1"/>
          </a:solidFill>
          <a:ln w="28575"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indent="228600" algn="just">
              <a:spcAft>
                <a:spcPts val="800"/>
              </a:spcAft>
              <a:buNone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ОБРАТИТЕ ВНИМАНИЕ!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При поступлении документа,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являющегося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основанием для организации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</a:rPr>
              <a:t>индивидуальной профилактической работы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, </a:t>
            </a:r>
            <a:r>
              <a:rPr lang="ru-RU" sz="1600" b="1" kern="100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начинаем социальное расследование, </a:t>
            </a:r>
            <a:r>
              <a:rPr lang="ru-RU" sz="1600" kern="100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 ходе которого должны доказать, что родители не контролируют поведение и место нахождения ребенка (детей), вследствие чего он совершил правонарушение</a:t>
            </a:r>
            <a:endParaRPr lang="ru-RU" sz="1600" kern="100" dirty="0">
              <a:solidFill>
                <a:srgbClr val="002465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4C699E59-C2F6-D117-00BD-82E1CBC247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6213" t="41111" r="29836" b="3957"/>
          <a:stretch>
            <a:fillRect/>
          </a:stretch>
        </p:blipFill>
        <p:spPr>
          <a:xfrm>
            <a:off x="368679" y="768032"/>
            <a:ext cx="3898367" cy="5029200"/>
          </a:xfrm>
          <a:prstGeom prst="rect">
            <a:avLst/>
          </a:prstGeom>
          <a:ln>
            <a:solidFill>
              <a:srgbClr val="002465"/>
            </a:solidFill>
          </a:ln>
        </p:spPr>
      </p:pic>
      <p:pic>
        <p:nvPicPr>
          <p:cNvPr id="18" name="Рисунок 17">
            <a:extLst>
              <a:ext uri="{FF2B5EF4-FFF2-40B4-BE49-F238E27FC236}">
                <a16:creationId xmlns:a16="http://schemas.microsoft.com/office/drawing/2014/main" id="{E85CB91E-D3DC-298C-EA38-53B3FEB51E8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1997" y="1219200"/>
            <a:ext cx="2521899" cy="472598"/>
          </a:xfrm>
          <a:prstGeom prst="rect">
            <a:avLst/>
          </a:prstGeom>
        </p:spPr>
      </p:pic>
      <p:pic>
        <p:nvPicPr>
          <p:cNvPr id="19" name="Рисунок 18">
            <a:extLst>
              <a:ext uri="{FF2B5EF4-FFF2-40B4-BE49-F238E27FC236}">
                <a16:creationId xmlns:a16="http://schemas.microsoft.com/office/drawing/2014/main" id="{D8C6CE39-3146-3B18-AAC1-CA279F37565C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42500" t="58889" r="26666" b="23333"/>
          <a:stretch>
            <a:fillRect/>
          </a:stretch>
        </p:blipFill>
        <p:spPr>
          <a:xfrm>
            <a:off x="1557086" y="4038600"/>
            <a:ext cx="7086601" cy="2514600"/>
          </a:xfrm>
          <a:prstGeom prst="rect">
            <a:avLst/>
          </a:prstGeom>
          <a:ln>
            <a:solidFill>
              <a:srgbClr val="002465"/>
            </a:solidFill>
          </a:ln>
        </p:spPr>
      </p:pic>
      <p:pic>
        <p:nvPicPr>
          <p:cNvPr id="21" name="Picture 2" descr="Picture background">
            <a:extLst>
              <a:ext uri="{FF2B5EF4-FFF2-40B4-BE49-F238E27FC236}">
                <a16:creationId xmlns:a16="http://schemas.microsoft.com/office/drawing/2014/main" id="{0E0D35EB-453E-B745-0147-9006700086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4834" y="3366426"/>
            <a:ext cx="596488" cy="10092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Стрелка вправо 14">
            <a:extLst>
              <a:ext uri="{FF2B5EF4-FFF2-40B4-BE49-F238E27FC236}">
                <a16:creationId xmlns:a16="http://schemas.microsoft.com/office/drawing/2014/main" id="{69D9DA54-83DD-D655-3BA9-0E7121635012}"/>
              </a:ext>
            </a:extLst>
          </p:cNvPr>
          <p:cNvSpPr/>
          <p:nvPr/>
        </p:nvSpPr>
        <p:spPr>
          <a:xfrm>
            <a:off x="4141507" y="2083754"/>
            <a:ext cx="324428" cy="283513"/>
          </a:xfrm>
          <a:prstGeom prst="right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ru-RU" sz="1350">
              <a:solidFill>
                <a:srgbClr val="C00000"/>
              </a:solidFill>
              <a:latin typeface="Calibri"/>
            </a:endParaRPr>
          </a:p>
        </p:txBody>
      </p:sp>
      <p:sp>
        <p:nvSpPr>
          <p:cNvPr id="23" name="Стрелка вправо 14">
            <a:extLst>
              <a:ext uri="{FF2B5EF4-FFF2-40B4-BE49-F238E27FC236}">
                <a16:creationId xmlns:a16="http://schemas.microsoft.com/office/drawing/2014/main" id="{6474F011-308B-4FB0-9351-3A151D5D8CE5}"/>
              </a:ext>
            </a:extLst>
          </p:cNvPr>
          <p:cNvSpPr/>
          <p:nvPr/>
        </p:nvSpPr>
        <p:spPr>
          <a:xfrm rot="5400000">
            <a:off x="6602950" y="3729313"/>
            <a:ext cx="324428" cy="283513"/>
          </a:xfrm>
          <a:prstGeom prst="right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85800">
              <a:defRPr/>
            </a:pPr>
            <a:endParaRPr lang="ru-RU" sz="1350">
              <a:solidFill>
                <a:srgbClr val="C00000"/>
              </a:solidFill>
              <a:latin typeface="Calibri"/>
            </a:endParaRPr>
          </a:p>
        </p:txBody>
      </p:sp>
      <p:sp>
        <p:nvSpPr>
          <p:cNvPr id="24" name="object 16">
            <a:extLst>
              <a:ext uri="{FF2B5EF4-FFF2-40B4-BE49-F238E27FC236}">
                <a16:creationId xmlns:a16="http://schemas.microsoft.com/office/drawing/2014/main" id="{159C4307-A230-831C-49D6-966C987C3E7C}"/>
              </a:ext>
            </a:extLst>
          </p:cNvPr>
          <p:cNvSpPr txBox="1"/>
          <p:nvPr/>
        </p:nvSpPr>
        <p:spPr>
          <a:xfrm>
            <a:off x="161827" y="116528"/>
            <a:ext cx="8991600" cy="320601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wrap="square" lIns="0" tIns="12700" rIns="0" bIns="0" rtlCol="0">
            <a:spAutoFit/>
          </a:bodyPr>
          <a:lstStyle/>
          <a:p>
            <a:pPr marL="1498600" marR="5080" indent="-1486535">
              <a:lnSpc>
                <a:spcPct val="100000"/>
              </a:lnSpc>
              <a:spcBef>
                <a:spcPts val="100"/>
              </a:spcBef>
            </a:pPr>
            <a:r>
              <a:rPr lang="ru-RU" sz="2000" b="1" dirty="0">
                <a:solidFill>
                  <a:srgbClr val="FFFFFF"/>
                </a:solidFill>
                <a:latin typeface="Times New Roman"/>
                <a:cs typeface="Times New Roman"/>
              </a:rPr>
              <a:t>ОРГАНИЗАЦИЯ</a:t>
            </a:r>
            <a:r>
              <a:rPr sz="2000" b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0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ИНДИВИДУАЛЬНОЙ ПРОФИЛАКТИЧЕСКОЙ</a:t>
            </a:r>
            <a:r>
              <a:rPr sz="2000" b="1" spc="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0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РАБОТЫ</a:t>
            </a:r>
            <a:endParaRPr sz="2000" dirty="0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7792030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Объект 6">
            <a:extLst>
              <a:ext uri="{FF2B5EF4-FFF2-40B4-BE49-F238E27FC236}">
                <a16:creationId xmlns:a16="http://schemas.microsoft.com/office/drawing/2014/main" id="{1ED45154-A903-18CF-3D60-E7BFE7256D5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18736180"/>
              </p:ext>
            </p:extLst>
          </p:nvPr>
        </p:nvGraphicFramePr>
        <p:xfrm>
          <a:off x="1295400" y="2669819"/>
          <a:ext cx="7543800" cy="351224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86052" y="439553"/>
            <a:ext cx="8981748" cy="1569660"/>
          </a:xfrm>
          <a:prstGeom prst="rect">
            <a:avLst/>
          </a:prstGeom>
          <a:solidFill>
            <a:schemeClr val="bg1"/>
          </a:solidFill>
          <a:ln w="12700"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0" algn="just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     Индивидуальная профилактическая работа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– деятельность, направленная на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устранение причин и условий, способствующих совершению несовершеннолетними правонарушений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своевременное </a:t>
            </a:r>
            <a:r>
              <a:rPr kumimoji="0" lang="ru-RU" sz="16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выявление несовершеннолетних и семей, находящихся в социально опасном положении, предотвращение случаев самовольных уходов несовершеннолетних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из дома, детских интернатных учреждений, оказание социально-педагогической поддержки, психологической и иной помощи несовершеннолетним и их родителям</a:t>
            </a:r>
            <a:endParaRPr lang="ru-RU" altLang="ru-RU" sz="1600" b="1" kern="1200" dirty="0">
              <a:solidFill>
                <a:srgbClr val="000066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1" name="Прямоугольник 10"/>
          <p:cNvSpPr/>
          <p:nvPr/>
        </p:nvSpPr>
        <p:spPr>
          <a:xfrm>
            <a:off x="762000" y="2990"/>
            <a:ext cx="8001000" cy="3462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50" b="1" dirty="0">
                <a:solidFill>
                  <a:srgbClr val="C00000"/>
                </a:solidFill>
                <a:latin typeface="Times New Roman"/>
                <a:cs typeface="Times New Roman"/>
              </a:rPr>
              <a:t>ОРГАНИЗАЦИЯ</a:t>
            </a:r>
            <a:r>
              <a:rPr lang="ru-RU" sz="1650" b="1" spc="-2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lang="ru-RU" sz="165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ИНДИВИДУАЛЬНОЙ ПРОФИЛАКТИЧЕСКОЙ </a:t>
            </a:r>
            <a:r>
              <a:rPr lang="ru-RU" sz="1650" b="1" spc="5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lang="ru-RU" sz="165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РАБОТЫ</a:t>
            </a:r>
            <a:endParaRPr lang="ru-RU" sz="1650" dirty="0">
              <a:solidFill>
                <a:srgbClr val="C00000"/>
              </a:solidFill>
              <a:latin typeface="Times New Roman"/>
              <a:cs typeface="Times New Roman"/>
            </a:endParaRPr>
          </a:p>
        </p:txBody>
      </p:sp>
      <p:sp>
        <p:nvSpPr>
          <p:cNvPr id="15" name="Стрелка: вниз 9">
            <a:extLst>
              <a:ext uri="{FF2B5EF4-FFF2-40B4-BE49-F238E27FC236}">
                <a16:creationId xmlns:a16="http://schemas.microsoft.com/office/drawing/2014/main" id="{FC8CDC16-232A-1599-7ADD-7AA0B8643818}"/>
              </a:ext>
            </a:extLst>
          </p:cNvPr>
          <p:cNvSpPr/>
          <p:nvPr/>
        </p:nvSpPr>
        <p:spPr>
          <a:xfrm>
            <a:off x="4529634" y="1891454"/>
            <a:ext cx="304800" cy="359854"/>
          </a:xfrm>
          <a:prstGeom prst="downArrow">
            <a:avLst/>
          </a:prstGeom>
          <a:solidFill>
            <a:srgbClr val="A20000"/>
          </a:solidFill>
          <a:ln>
            <a:solidFill>
              <a:srgbClr val="A2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prstClr val="white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E096947-AA93-0EAB-3237-13449A035891}"/>
              </a:ext>
            </a:extLst>
          </p:cNvPr>
          <p:cNvSpPr txBox="1"/>
          <p:nvPr/>
        </p:nvSpPr>
        <p:spPr>
          <a:xfrm>
            <a:off x="7019650" y="163175"/>
            <a:ext cx="2070307" cy="289441"/>
          </a:xfrm>
          <a:prstGeom prst="wedgeRoundRectCallout">
            <a:avLst>
              <a:gd name="adj1" fmla="val -20833"/>
              <a:gd name="adj2" fmla="val 109255"/>
              <a:gd name="adj3" fmla="val 16667"/>
            </a:avLst>
          </a:prstGeom>
          <a:noFill/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r>
              <a:rPr kumimoji="0" lang="ru-RU" sz="1100" i="1" u="none" strike="noStrike" kern="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изменения от 08.07.2024 №22-З</a:t>
            </a:r>
            <a:endParaRPr lang="x-none" sz="1100" i="1" dirty="0"/>
          </a:p>
        </p:txBody>
      </p:sp>
      <p:pic>
        <p:nvPicPr>
          <p:cNvPr id="16" name="Picture 2" descr="Picture background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732" y="2493404"/>
            <a:ext cx="934269" cy="16794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1DA3642-78E6-69D1-7250-2F98C65F7E9C}"/>
              </a:ext>
            </a:extLst>
          </p:cNvPr>
          <p:cNvSpPr txBox="1"/>
          <p:nvPr/>
        </p:nvSpPr>
        <p:spPr>
          <a:xfrm>
            <a:off x="1799932" y="2154850"/>
            <a:ext cx="650586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800"/>
              </a:spcAft>
              <a:buNone/>
            </a:pPr>
            <a:r>
              <a:rPr lang="ru-RU" b="1" dirty="0">
                <a:solidFill>
                  <a:srgbClr val="C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Для составления программы ИПР необходимо обеспечить</a:t>
            </a:r>
            <a:endParaRPr lang="ru-RU" b="1" dirty="0">
              <a:solidFill>
                <a:srgbClr val="C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543390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BACD58-B71F-E232-AD9E-DE7373155F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Объект 2">
            <a:extLst>
              <a:ext uri="{FF2B5EF4-FFF2-40B4-BE49-F238E27FC236}">
                <a16:creationId xmlns:a16="http://schemas.microsoft.com/office/drawing/2014/main" id="{5EFDAF7C-1CED-ABF6-3D97-35D820746DF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26321" y="3483523"/>
            <a:ext cx="5541081" cy="1683059"/>
          </a:xfrm>
        </p:spPr>
        <p:txBody>
          <a:bodyPr/>
          <a:lstStyle/>
          <a:p>
            <a:pPr marL="0" indent="0">
              <a:buNone/>
            </a:pPr>
            <a:endParaRPr lang="ru-RU" dirty="0"/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D570FA50-3779-5C96-0633-AFAA259A58FF}"/>
              </a:ext>
            </a:extLst>
          </p:cNvPr>
          <p:cNvSpPr/>
          <p:nvPr/>
        </p:nvSpPr>
        <p:spPr>
          <a:xfrm>
            <a:off x="86052" y="439553"/>
            <a:ext cx="8981748" cy="1569660"/>
          </a:xfrm>
          <a:prstGeom prst="rect">
            <a:avLst/>
          </a:prstGeom>
          <a:solidFill>
            <a:schemeClr val="bg1"/>
          </a:solidFill>
          <a:ln w="12700"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0" algn="just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     Индивидуальная профилактическая работа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– деятельность, направленная на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устранение причин и условий, способствующих совершению несовершеннолетними правонарушений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своевременное </a:t>
            </a:r>
            <a:r>
              <a:rPr kumimoji="0" lang="ru-RU" sz="16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выявление несовершеннолетних и семей, находящихся в социально опасном положении, предотвращение случаев самовольных уходов несовершеннолетних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из дома, детских интернатных учреждений, оказание социально-педагогической поддержки, психологической и иной помощи несовершеннолетним и их родителям</a:t>
            </a:r>
            <a:endParaRPr lang="ru-RU" altLang="ru-RU" sz="1600" b="1" kern="1200" dirty="0">
              <a:solidFill>
                <a:srgbClr val="000066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pic>
        <p:nvPicPr>
          <p:cNvPr id="6" name="object 2">
            <a:extLst>
              <a:ext uri="{FF2B5EF4-FFF2-40B4-BE49-F238E27FC236}">
                <a16:creationId xmlns:a16="http://schemas.microsoft.com/office/drawing/2014/main" id="{2D2626D5-009F-42A4-265A-8287FAD2A1FA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4832" y="2819400"/>
            <a:ext cx="2538373" cy="311612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AA02C8CC-8C31-9EBB-CED2-0C3B995341B8}"/>
              </a:ext>
            </a:extLst>
          </p:cNvPr>
          <p:cNvSpPr/>
          <p:nvPr/>
        </p:nvSpPr>
        <p:spPr>
          <a:xfrm>
            <a:off x="762000" y="2990"/>
            <a:ext cx="8001000" cy="3462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50" b="1" dirty="0">
                <a:solidFill>
                  <a:srgbClr val="C00000"/>
                </a:solidFill>
                <a:latin typeface="Times New Roman"/>
                <a:cs typeface="Times New Roman"/>
              </a:rPr>
              <a:t>ОРГАНИЗАЦИЯ</a:t>
            </a:r>
            <a:r>
              <a:rPr lang="ru-RU" sz="1650" b="1" spc="-2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lang="ru-RU" sz="165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ИНДИВИДУАЛЬНОЙ ПРОФИЛАКТИЧЕСКОЙ </a:t>
            </a:r>
            <a:r>
              <a:rPr lang="ru-RU" sz="1650" b="1" spc="5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lang="ru-RU" sz="165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РАБОТЫ</a:t>
            </a:r>
            <a:endParaRPr lang="ru-RU" sz="1650" dirty="0">
              <a:solidFill>
                <a:srgbClr val="C00000"/>
              </a:solidFill>
              <a:latin typeface="Times New Roman"/>
              <a:cs typeface="Times New Roman"/>
            </a:endParaRPr>
          </a:p>
        </p:txBody>
      </p:sp>
      <p:sp>
        <p:nvSpPr>
          <p:cNvPr id="15" name="Стрелка: вниз 9">
            <a:extLst>
              <a:ext uri="{FF2B5EF4-FFF2-40B4-BE49-F238E27FC236}">
                <a16:creationId xmlns:a16="http://schemas.microsoft.com/office/drawing/2014/main" id="{55CFCA4A-8687-3CE3-6007-62705F4D4DA5}"/>
              </a:ext>
            </a:extLst>
          </p:cNvPr>
          <p:cNvSpPr/>
          <p:nvPr/>
        </p:nvSpPr>
        <p:spPr>
          <a:xfrm>
            <a:off x="4480929" y="1979662"/>
            <a:ext cx="304800" cy="359854"/>
          </a:xfrm>
          <a:prstGeom prst="downArrow">
            <a:avLst/>
          </a:prstGeom>
          <a:solidFill>
            <a:srgbClr val="A20000"/>
          </a:solidFill>
          <a:ln>
            <a:solidFill>
              <a:srgbClr val="A2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prstClr val="white"/>
              </a:solidFill>
            </a:endParaRP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70D32E50-B171-1DA3-CFB7-AE3A65277771}"/>
              </a:ext>
            </a:extLst>
          </p:cNvPr>
          <p:cNvSpPr/>
          <p:nvPr/>
        </p:nvSpPr>
        <p:spPr>
          <a:xfrm>
            <a:off x="3217205" y="2463866"/>
            <a:ext cx="5541081" cy="3323987"/>
          </a:xfrm>
          <a:prstGeom prst="rect">
            <a:avLst/>
          </a:prstGeom>
          <a:solidFill>
            <a:schemeClr val="bg1"/>
          </a:solidFill>
          <a:ln w="19050"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449580" algn="just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b="1" dirty="0">
                <a:solidFill>
                  <a:srgbClr val="C00000"/>
                </a:solidFill>
                <a:latin typeface="Times New Roman"/>
                <a:ea typeface="Calibri"/>
                <a:cs typeface="Times New Roman"/>
              </a:rPr>
              <a:t>ПРОБЛЕМНЫЙ ВОПРОС! </a:t>
            </a:r>
          </a:p>
          <a:p>
            <a:pPr marL="0" marR="0" lvl="0" indent="449580" algn="just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Формализм при заполнении таблиц оценки рисков совершения подростком повторных противоправных действий: </a:t>
            </a:r>
          </a:p>
          <a:p>
            <a:pPr marL="285750" marR="0" lvl="0" indent="-285750" algn="just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заполняет один специалист; </a:t>
            </a:r>
          </a:p>
          <a:p>
            <a:pPr marL="285750" marR="0" lvl="0" indent="-285750" algn="just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н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е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 анализируется информация, представленная в характеристике несовершеннолетнего, протоколах наблюдения за несовершеннолетним в семье, учреждении образования;</a:t>
            </a:r>
            <a:endParaRPr lang="ru-RU" sz="1600" dirty="0">
              <a:solidFill>
                <a:srgbClr val="002060"/>
              </a:solidFill>
              <a:latin typeface="Times New Roman" panose="02020603050405020304" pitchFamily="18" charset="0"/>
              <a:ea typeface="Calibri"/>
              <a:cs typeface="Times New Roman" panose="02020603050405020304" pitchFamily="18" charset="0"/>
            </a:endParaRPr>
          </a:p>
          <a:p>
            <a:pPr marL="285750" marR="0" lvl="0" indent="-285750" algn="just" defTabSz="4572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в ряде учреждений образования </a:t>
            </a:r>
            <a:r>
              <a:rPr kumimoji="0" lang="be-BY" sz="1600" b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классные руководитель не участвует в заполнении таблиц оценки рисков совершения подростком повторных противоправных действий</a:t>
            </a:r>
            <a:endParaRPr kumimoji="0" lang="ru-RU" sz="1600" b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Calibri"/>
              <a:cs typeface="Times New Roman" panose="02020603050405020304" pitchFamily="18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A6DB435-CA77-5C8F-D8A6-0DDBDAB0E727}"/>
              </a:ext>
            </a:extLst>
          </p:cNvPr>
          <p:cNvSpPr txBox="1"/>
          <p:nvPr/>
        </p:nvSpPr>
        <p:spPr>
          <a:xfrm>
            <a:off x="7019650" y="163175"/>
            <a:ext cx="2070307" cy="289441"/>
          </a:xfrm>
          <a:prstGeom prst="wedgeRoundRectCallout">
            <a:avLst>
              <a:gd name="adj1" fmla="val -20833"/>
              <a:gd name="adj2" fmla="val 109255"/>
              <a:gd name="adj3" fmla="val 16667"/>
            </a:avLst>
          </a:prstGeom>
          <a:noFill/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r>
              <a:rPr kumimoji="0" lang="ru-RU" sz="1100" i="1" u="none" strike="noStrike" kern="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изменения от 08.07.2024 №22-З</a:t>
            </a:r>
            <a:endParaRPr lang="x-none" sz="1100" i="1" dirty="0"/>
          </a:p>
        </p:txBody>
      </p:sp>
      <p:pic>
        <p:nvPicPr>
          <p:cNvPr id="16" name="Picture 2" descr="Picture background">
            <a:extLst>
              <a:ext uri="{FF2B5EF4-FFF2-40B4-BE49-F238E27FC236}">
                <a16:creationId xmlns:a16="http://schemas.microsoft.com/office/drawing/2014/main" id="{C8126A3D-7E50-C218-96A6-DADB257679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9395" y="2009208"/>
            <a:ext cx="752147" cy="13520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3059306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4ADE1E-FC18-6692-91B1-7B151950DE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9758E3E-BBF7-BE3B-EF99-6B50D83652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24399" y="2338652"/>
            <a:ext cx="4191000" cy="2713015"/>
          </a:xfrm>
          <a:solidFill>
            <a:schemeClr val="bg1"/>
          </a:solidFill>
          <a:ln w="38100">
            <a:solidFill>
              <a:srgbClr val="C00000"/>
            </a:solidFill>
          </a:ln>
        </p:spPr>
        <p:txBody>
          <a:bodyPr>
            <a:noAutofit/>
          </a:bodyPr>
          <a:lstStyle/>
          <a:p>
            <a:pPr indent="228600" algn="just">
              <a:spcAft>
                <a:spcPts val="0"/>
              </a:spcAft>
            </a:pPr>
            <a:r>
              <a:rPr lang="ru-RU" sz="1600" b="0" dirty="0">
                <a:solidFill>
                  <a:srgbClr val="002060"/>
                </a:solidFill>
                <a:latin typeface="Times New Roman" pitchFamily="18" charset="0"/>
                <a:ea typeface="Calibri"/>
                <a:cs typeface="Times New Roman" pitchFamily="18" charset="0"/>
              </a:rPr>
              <a:t/>
            </a:r>
            <a:br>
              <a:rPr lang="ru-RU" sz="1600" b="0" dirty="0">
                <a:solidFill>
                  <a:srgbClr val="002060"/>
                </a:solidFill>
                <a:latin typeface="Times New Roman" pitchFamily="18" charset="0"/>
                <a:ea typeface="Calibri"/>
                <a:cs typeface="Times New Roman" pitchFamily="18" charset="0"/>
              </a:rPr>
            </a:br>
            <a:r>
              <a:rPr lang="ru-RU" sz="1600" b="0" dirty="0">
                <a:solidFill>
                  <a:srgbClr val="002060"/>
                </a:solidFill>
                <a:latin typeface="Times New Roman" pitchFamily="18" charset="0"/>
                <a:ea typeface="Calibri"/>
                <a:cs typeface="Times New Roman" pitchFamily="18" charset="0"/>
              </a:rPr>
              <a:t>                                           </a:t>
            </a:r>
            <a:br>
              <a:rPr lang="ru-RU" sz="1600" b="0" dirty="0">
                <a:solidFill>
                  <a:srgbClr val="002060"/>
                </a:solidFill>
                <a:latin typeface="Times New Roman" pitchFamily="18" charset="0"/>
                <a:ea typeface="Calibri"/>
                <a:cs typeface="Times New Roman" pitchFamily="18" charset="0"/>
              </a:rPr>
            </a:br>
            <a:r>
              <a:rPr lang="ru-RU" sz="1600" b="0" dirty="0">
                <a:solidFill>
                  <a:srgbClr val="002060"/>
                </a:solidFill>
                <a:latin typeface="Times New Roman" pitchFamily="18" charset="0"/>
                <a:ea typeface="Calibri"/>
                <a:cs typeface="Times New Roman" pitchFamily="18" charset="0"/>
              </a:rPr>
              <a:t>                                                                                                                                </a:t>
            </a:r>
            <a:r>
              <a:rPr lang="ru-RU" sz="1600" b="0" kern="100" dirty="0">
                <a:solidFill>
                  <a:srgbClr val="002060"/>
                </a:solidFill>
                <a:latin typeface="Times New Roman" pitchFamily="18" charset="0"/>
                <a:ea typeface="Calibri"/>
                <a:cs typeface="Times New Roman" pitchFamily="18" charset="0"/>
              </a:rPr>
              <a:t/>
            </a:r>
            <a:br>
              <a:rPr lang="ru-RU" sz="1600" b="0" kern="100" dirty="0">
                <a:solidFill>
                  <a:srgbClr val="002060"/>
                </a:solidFill>
                <a:latin typeface="Times New Roman" pitchFamily="18" charset="0"/>
                <a:ea typeface="Calibri"/>
                <a:cs typeface="Times New Roman" pitchFamily="18" charset="0"/>
              </a:rPr>
            </a:br>
            <a:endParaRPr lang="ru-RU" sz="1600" b="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D3C9AA0C-E535-5605-5200-37351533BD2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26321" y="3483523"/>
            <a:ext cx="5541081" cy="1683059"/>
          </a:xfrm>
        </p:spPr>
        <p:txBody>
          <a:bodyPr/>
          <a:lstStyle/>
          <a:p>
            <a:pPr marL="0" indent="0">
              <a:buNone/>
            </a:pPr>
            <a:endParaRPr lang="ru-RU" dirty="0"/>
          </a:p>
        </p:txBody>
      </p:sp>
      <p:pic>
        <p:nvPicPr>
          <p:cNvPr id="5122" name="Picture 2">
            <a:extLst>
              <a:ext uri="{FF2B5EF4-FFF2-40B4-BE49-F238E27FC236}">
                <a16:creationId xmlns:a16="http://schemas.microsoft.com/office/drawing/2014/main" id="{85817B81-1E3F-8A2D-1662-2BD7FBC03D6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35" t="20172" r="50755" b="11091"/>
          <a:stretch/>
        </p:blipFill>
        <p:spPr bwMode="auto">
          <a:xfrm>
            <a:off x="326319" y="1733603"/>
            <a:ext cx="2928526" cy="362514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3" name="Picture 3">
            <a:extLst>
              <a:ext uri="{FF2B5EF4-FFF2-40B4-BE49-F238E27FC236}">
                <a16:creationId xmlns:a16="http://schemas.microsoft.com/office/drawing/2014/main" id="{3F476238-9DE6-A859-62B7-72ACA632D3E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073" t="19288" r="51265" b="8090"/>
          <a:stretch>
            <a:fillRect/>
          </a:stretch>
        </p:blipFill>
        <p:spPr bwMode="auto">
          <a:xfrm>
            <a:off x="2079895" y="3024276"/>
            <a:ext cx="2456682" cy="312961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object 10">
            <a:extLst>
              <a:ext uri="{FF2B5EF4-FFF2-40B4-BE49-F238E27FC236}">
                <a16:creationId xmlns:a16="http://schemas.microsoft.com/office/drawing/2014/main" id="{C83AADF7-3947-E356-75E2-1D6A3C484305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12496" y="1516862"/>
            <a:ext cx="411480" cy="433482"/>
          </a:xfrm>
          <a:prstGeom prst="rect">
            <a:avLst/>
          </a:prstGeom>
        </p:spPr>
      </p:pic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67E6EA88-196A-EC19-75C6-2856FE6387F7}"/>
              </a:ext>
            </a:extLst>
          </p:cNvPr>
          <p:cNvSpPr/>
          <p:nvPr/>
        </p:nvSpPr>
        <p:spPr>
          <a:xfrm>
            <a:off x="1005390" y="86799"/>
            <a:ext cx="8001000" cy="3462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50" b="1" dirty="0">
                <a:solidFill>
                  <a:srgbClr val="C00000"/>
                </a:solidFill>
                <a:latin typeface="Times New Roman"/>
                <a:cs typeface="Times New Roman"/>
              </a:rPr>
              <a:t>ОРГАНИЗАЦИЯ</a:t>
            </a:r>
            <a:r>
              <a:rPr lang="ru-RU" sz="1650" b="1" spc="-20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lang="ru-RU" sz="165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ИНДИВИДУАЛЬНОЙ ПРОФИЛАКТИЧЕСКОЙ </a:t>
            </a:r>
            <a:r>
              <a:rPr lang="ru-RU" sz="1650" b="1" spc="55" dirty="0">
                <a:solidFill>
                  <a:srgbClr val="C00000"/>
                </a:solidFill>
                <a:latin typeface="Times New Roman"/>
                <a:cs typeface="Times New Roman"/>
              </a:rPr>
              <a:t> </a:t>
            </a:r>
            <a:r>
              <a:rPr lang="ru-RU" sz="1650" b="1" spc="-10" dirty="0">
                <a:solidFill>
                  <a:srgbClr val="C00000"/>
                </a:solidFill>
                <a:latin typeface="Times New Roman"/>
                <a:cs typeface="Times New Roman"/>
              </a:rPr>
              <a:t>РАБОТЫ</a:t>
            </a:r>
            <a:endParaRPr lang="ru-RU" sz="1650" dirty="0">
              <a:solidFill>
                <a:srgbClr val="C00000"/>
              </a:solidFill>
              <a:latin typeface="Times New Roman"/>
              <a:cs typeface="Times New Roman"/>
            </a:endParaRPr>
          </a:p>
        </p:txBody>
      </p:sp>
      <p:pic>
        <p:nvPicPr>
          <p:cNvPr id="16" name="Picture 2" descr="Picture background">
            <a:extLst>
              <a:ext uri="{FF2B5EF4-FFF2-40B4-BE49-F238E27FC236}">
                <a16:creationId xmlns:a16="http://schemas.microsoft.com/office/drawing/2014/main" id="{594B207B-44E7-0DCE-CC3B-212802C74E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6200" y="1615610"/>
            <a:ext cx="783396" cy="13255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A79434D5-E727-A81E-EF96-3FD7D0D67850}"/>
              </a:ext>
            </a:extLst>
          </p:cNvPr>
          <p:cNvSpPr/>
          <p:nvPr/>
        </p:nvSpPr>
        <p:spPr>
          <a:xfrm>
            <a:off x="4785785" y="2438405"/>
            <a:ext cx="4129619" cy="25135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49580" algn="just">
              <a:spcAft>
                <a:spcPts val="800"/>
              </a:spcAft>
              <a:buNone/>
            </a:pP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ВАЖНО ОБЕСПЕЧИТЬ! </a:t>
            </a:r>
          </a:p>
          <a:p>
            <a:pPr indent="449580" algn="just">
              <a:spcAft>
                <a:spcPts val="800"/>
              </a:spcAft>
              <a:buNone/>
            </a:pPr>
            <a:r>
              <a:rPr lang="ru-RU" sz="1600" kern="0" dirty="0">
                <a:solidFill>
                  <a:srgbClr val="002465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к</a:t>
            </a:r>
            <a:r>
              <a:rPr kumimoji="0" lang="ru-RU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ачество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оформления протоколов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itchFamily="18" charset="0"/>
              </a:rPr>
              <a:t>и материалов, по</a:t>
            </a:r>
            <a:r>
              <a:rPr kumimoji="0" lang="ru-RU" sz="1600" b="0" i="0" u="none" strike="noStrike" kern="0" cap="none" spc="0" normalizeH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itchFamily="18" charset="0"/>
              </a:rPr>
              <a:t> итогам изучения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itchFamily="18" charset="0"/>
              </a:rPr>
              <a:t>                                                                                                             несовершеннолетнего;</a:t>
            </a:r>
          </a:p>
          <a:p>
            <a:pPr indent="449580" algn="just">
              <a:spcAft>
                <a:spcPts val="800"/>
              </a:spcAft>
              <a:buNone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itchFamily="18" charset="0"/>
              </a:rPr>
              <a:t> </a:t>
            </a:r>
            <a:r>
              <a:rPr lang="ru-RU" sz="1600" kern="0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эффективное распределение обязанностей и сроков представления информации на этапе подготовки приказа “Об организации индивидуальной профилактической работы”</a:t>
            </a:r>
            <a:endParaRPr lang="ru-RU" sz="1600" kern="100" dirty="0">
              <a:solidFill>
                <a:srgbClr val="002465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55E4CE8-3F2A-1E75-4C73-BCE436CCC920}"/>
              </a:ext>
            </a:extLst>
          </p:cNvPr>
          <p:cNvSpPr txBox="1"/>
          <p:nvPr/>
        </p:nvSpPr>
        <p:spPr>
          <a:xfrm>
            <a:off x="1187704" y="573423"/>
            <a:ext cx="7543800" cy="1077218"/>
          </a:xfrm>
          <a:prstGeom prst="rect">
            <a:avLst/>
          </a:prstGeom>
          <a:solidFill>
            <a:schemeClr val="bg1"/>
          </a:solidFill>
          <a:ln w="28575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/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    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 ПРОБЛЕМНЫЕ ВОПРОСЫ!</a:t>
            </a:r>
          </a:p>
          <a:p>
            <a:pPr algn="just"/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Не обеспечивается соблюдение требований методических рекомендаций к заполнению протоколов наблюдения за несовершеннолетним в учреждении образования,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</a:rPr>
              <a:t>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протоколов посещения семьи</a:t>
            </a:r>
            <a:endParaRPr lang="x-none" sz="1600" dirty="0"/>
          </a:p>
        </p:txBody>
      </p:sp>
      <p:pic>
        <p:nvPicPr>
          <p:cNvPr id="14" name="Picture 6" descr="https://avatars.mds.yandex.net/i?id=069601a13221ab3d61f5c23c623f03bd4bf3edb0-5404323-images-thumbs&amp;n=13">
            <a:extLst>
              <a:ext uri="{FF2B5EF4-FFF2-40B4-BE49-F238E27FC236}">
                <a16:creationId xmlns:a16="http://schemas.microsoft.com/office/drawing/2014/main" id="{7B2BA619-9018-40C0-0913-5AC2526919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828" y="610977"/>
            <a:ext cx="845711" cy="8457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object 10">
            <a:extLst>
              <a:ext uri="{FF2B5EF4-FFF2-40B4-BE49-F238E27FC236}">
                <a16:creationId xmlns:a16="http://schemas.microsoft.com/office/drawing/2014/main" id="{D3BE17FA-2A75-1F8F-6E5C-60B984A82E36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079895" y="3157746"/>
            <a:ext cx="411480" cy="4334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37626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97303" y="152400"/>
            <a:ext cx="8147975" cy="253916"/>
          </a:xfrm>
        </p:spPr>
        <p:txBody>
          <a:bodyPr>
            <a:noAutofit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8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sz="1800" b="1" spc="-2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sz="1800" b="1" spc="55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162739" y="609600"/>
            <a:ext cx="7467600" cy="923330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indent="228600" algn="just">
              <a:spcAft>
                <a:spcPts val="0"/>
              </a:spcAft>
            </a:pPr>
            <a:r>
              <a:rPr lang="ru-RU" b="1" kern="0" dirty="0">
                <a:solidFill>
                  <a:srgbClr val="C00000"/>
                </a:solidFill>
                <a:effectLst/>
                <a:latin typeface="Times New Roman"/>
                <a:ea typeface="Calibri"/>
                <a:cs typeface="Times New Roman"/>
              </a:rPr>
              <a:t>ПРОБЛЕМНЫЙ </a:t>
            </a:r>
            <a:r>
              <a:rPr lang="ru-RU" b="1" dirty="0">
                <a:solidFill>
                  <a:srgbClr val="C00000"/>
                </a:solidFill>
                <a:latin typeface="Times New Roman"/>
                <a:ea typeface="Calibri"/>
                <a:cs typeface="Times New Roman"/>
              </a:rPr>
              <a:t>ВОПРОС! </a:t>
            </a:r>
            <a:r>
              <a:rPr lang="ru-RU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С</a:t>
            </a:r>
            <a:r>
              <a:rPr kumimoji="0" lang="ru-RU" sz="1800" b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оциально</a:t>
            </a:r>
            <a:r>
              <a:rPr kumimoji="0" lang="ru-RU" sz="1800" b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-педагогическая и психологическая</a:t>
            </a:r>
            <a:r>
              <a:rPr kumimoji="0" lang="ru-RU" sz="1800" b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 диагностики</a:t>
            </a:r>
            <a:r>
              <a:rPr kumimoji="0" lang="ru-RU" sz="1800" b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 несовершеннолетнего проводятся формально, без учета выявленных проблем, возрастных особенностей</a:t>
            </a:r>
            <a:endParaRPr lang="ru-RU" sz="1600" kern="100" dirty="0">
              <a:solidFill>
                <a:srgbClr val="002060"/>
              </a:solidFill>
              <a:effectLst/>
              <a:latin typeface="Calibri"/>
              <a:ea typeface="Calibri"/>
              <a:cs typeface="Times New Roman"/>
            </a:endParaRPr>
          </a:p>
        </p:txBody>
      </p:sp>
      <p:pic>
        <p:nvPicPr>
          <p:cNvPr id="8" name="Picture 2" descr="Picture background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114" y="587778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Прямоугольник 6"/>
          <p:cNvSpPr/>
          <p:nvPr/>
        </p:nvSpPr>
        <p:spPr>
          <a:xfrm>
            <a:off x="981786" y="2116730"/>
            <a:ext cx="5342814" cy="1870512"/>
          </a:xfrm>
          <a:prstGeom prst="rect">
            <a:avLst/>
          </a:prstGeom>
          <a:solidFill>
            <a:schemeClr val="bg1"/>
          </a:solidFill>
          <a:ln w="28575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indent="449580" algn="just">
              <a:lnSpc>
                <a:spcPct val="107000"/>
              </a:lnSpc>
              <a:spcAft>
                <a:spcPts val="0"/>
              </a:spcAft>
            </a:pPr>
            <a:r>
              <a:rPr lang="ru-RU" kern="0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Диагностика педагогом-психологом проводится по набору стандартных методик без учета характеристики несовершеннолетнего, его социального окружения;</a:t>
            </a:r>
          </a:p>
          <a:p>
            <a:pPr indent="449580" algn="just">
              <a:lnSpc>
                <a:spcPct val="107000"/>
              </a:lnSpc>
              <a:spcAft>
                <a:spcPts val="0"/>
              </a:spcAft>
            </a:pP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д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</a:rPr>
              <a:t>иагностика в связи с отсутствием педагога-психолога не проведена </a:t>
            </a:r>
            <a:endParaRPr kumimoji="0" lang="ru-RU" sz="12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Calibri"/>
              <a:cs typeface="Times New Roman" panose="02020603050405020304" pitchFamily="18" charset="0"/>
            </a:endParaRPr>
          </a:p>
        </p:txBody>
      </p:sp>
      <p:pic>
        <p:nvPicPr>
          <p:cNvPr id="11" name="Picture 4" descr="https://avatars.mds.yandex.net/i?id=069601a13221ab3d61f5c23c623f03bd4bf3edb0-5404323-images-thumbs&amp;n=1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691" y="1801515"/>
            <a:ext cx="738415" cy="73841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" descr="Родительское собрание">
            <a:extLst>
              <a:ext uri="{FF2B5EF4-FFF2-40B4-BE49-F238E27FC236}">
                <a16:creationId xmlns:a16="http://schemas.microsoft.com/office/drawing/2014/main" id="{27695531-31F9-A249-E501-DFE88A9DB0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514" y="4753833"/>
            <a:ext cx="914353" cy="1008168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5" name="Объект 5">
            <a:extLst>
              <a:ext uri="{FF2B5EF4-FFF2-40B4-BE49-F238E27FC236}">
                <a16:creationId xmlns:a16="http://schemas.microsoft.com/office/drawing/2014/main" id="{F40863AB-2AE7-5BD2-F804-5D5AA7457B7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35768319"/>
              </p:ext>
            </p:extLst>
          </p:nvPr>
        </p:nvGraphicFramePr>
        <p:xfrm>
          <a:off x="6477000" y="1821930"/>
          <a:ext cx="2383570" cy="295232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CEC99E7B-E99D-1DD0-627D-5B1B0B5FBBF6}"/>
              </a:ext>
            </a:extLst>
          </p:cNvPr>
          <p:cNvSpPr/>
          <p:nvPr/>
        </p:nvSpPr>
        <p:spPr>
          <a:xfrm>
            <a:off x="928383" y="4851382"/>
            <a:ext cx="7427392" cy="1477328"/>
          </a:xfrm>
          <a:prstGeom prst="rect">
            <a:avLst/>
          </a:prstGeom>
          <a:solidFill>
            <a:schemeClr val="bg1"/>
          </a:solidFill>
          <a:ln w="19050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ctr" defTabSz="457178"/>
            <a:r>
              <a:rPr lang="ru-RU" sz="2000" dirty="0">
                <a:solidFill>
                  <a:prstClr val="black"/>
                </a:solidFill>
                <a:latin typeface="Times New Roman"/>
                <a:ea typeface="Calibri"/>
                <a:cs typeface="Times New Roman"/>
              </a:rPr>
              <a:t>             </a:t>
            </a:r>
            <a:r>
              <a:rPr lang="ru-RU" sz="1400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В соответствие с ЗАКОН РЕСПУБЛИКИ БЕЛАРУСЬ 30 июня 2022 г. № 184-З «Об изменении Закона Республики Беларусь «Об оказании психологической помощи»» </a:t>
            </a:r>
            <a:r>
              <a:rPr lang="ru-RU" sz="1400" b="1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оказывать психологическую помощь </a:t>
            </a:r>
            <a:r>
              <a:rPr lang="ru-RU" sz="1400" b="1" i="1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«при проведении индивидуальной профилактической работы, </a:t>
            </a:r>
            <a:r>
              <a:rPr lang="ru-RU" sz="1400" i="1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комплексной реабилитации в соответствии с законодательством о профилактике безнадзорности и правонарушений несовершеннолетних»</a:t>
            </a:r>
            <a:r>
              <a:rPr lang="ru-RU" sz="1400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несовершеннолетним в возрасте до четырнадцати лет можно без согласия законных представителей несовершеннолетних</a:t>
            </a:r>
            <a:endParaRPr lang="ru-RU" sz="1400" i="1" dirty="0">
              <a:solidFill>
                <a:srgbClr val="C00000"/>
              </a:solidFill>
              <a:latin typeface="Calibri"/>
            </a:endParaRPr>
          </a:p>
        </p:txBody>
      </p:sp>
      <p:sp>
        <p:nvSpPr>
          <p:cNvPr id="10" name="Скругленная прямоугольная выноска 13">
            <a:extLst>
              <a:ext uri="{FF2B5EF4-FFF2-40B4-BE49-F238E27FC236}">
                <a16:creationId xmlns:a16="http://schemas.microsoft.com/office/drawing/2014/main" id="{0A544C4A-8A64-42A0-1A4E-9F0DCA7BFB05}"/>
              </a:ext>
            </a:extLst>
          </p:cNvPr>
          <p:cNvSpPr/>
          <p:nvPr/>
        </p:nvSpPr>
        <p:spPr>
          <a:xfrm>
            <a:off x="3817014" y="4447146"/>
            <a:ext cx="2159050" cy="400308"/>
          </a:xfrm>
          <a:prstGeom prst="wedgeRoundRectCallout">
            <a:avLst/>
          </a:prstGeom>
          <a:solidFill>
            <a:srgbClr val="C00000"/>
          </a:solidFill>
          <a:ln w="25400" cap="flat" cmpd="sng" algn="ctr">
            <a:solidFill>
              <a:srgbClr val="0F6FC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ОБРАТИТЕ</a:t>
            </a:r>
            <a:b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</a:b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ВНИМАНИЕ!</a:t>
            </a:r>
          </a:p>
        </p:txBody>
      </p:sp>
    </p:spTree>
    <p:extLst>
      <p:ext uri="{BB962C8B-B14F-4D97-AF65-F5344CB8AC3E}">
        <p14:creationId xmlns:p14="http://schemas.microsoft.com/office/powerpoint/2010/main" val="365268458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72398" y="159264"/>
            <a:ext cx="8271607" cy="253916"/>
          </a:xfrm>
        </p:spPr>
        <p:txBody>
          <a:bodyPr>
            <a:noAutofit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8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sz="1800" b="1" spc="-2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sz="1800" b="1" spc="55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652755" y="635680"/>
            <a:ext cx="8076052" cy="2031325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indent="228600" algn="just">
              <a:spcAft>
                <a:spcPts val="0"/>
              </a:spcAft>
            </a:pPr>
            <a:r>
              <a:rPr lang="ru-RU" b="1" kern="0" dirty="0">
                <a:solidFill>
                  <a:srgbClr val="C00000"/>
                </a:solidFill>
                <a:effectLst/>
                <a:latin typeface="Times New Roman"/>
                <a:ea typeface="Calibri"/>
                <a:cs typeface="Times New Roman"/>
              </a:rPr>
              <a:t>ПРОБЛЕМНЫЙ </a:t>
            </a:r>
            <a:r>
              <a:rPr lang="ru-RU" b="1" dirty="0">
                <a:solidFill>
                  <a:srgbClr val="C00000"/>
                </a:solidFill>
                <a:latin typeface="Times New Roman"/>
                <a:ea typeface="Calibri"/>
                <a:cs typeface="Times New Roman"/>
              </a:rPr>
              <a:t>ВОПРОС! </a:t>
            </a:r>
          </a:p>
          <a:p>
            <a:pPr indent="228600" algn="just">
              <a:spcAft>
                <a:spcPts val="0"/>
              </a:spcAft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Не проводится диагностика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 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педагогом социальным, классным руководителем 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для определения актуальности выявленных рисков повторного совершения правонарушений;</a:t>
            </a:r>
            <a:endParaRPr lang="ru-RU" b="1" dirty="0">
              <a:solidFill>
                <a:srgbClr val="C00000"/>
              </a:solidFill>
              <a:latin typeface="Times New Roman"/>
              <a:ea typeface="Calibri"/>
              <a:cs typeface="Times New Roman"/>
            </a:endParaRPr>
          </a:p>
          <a:p>
            <a:pPr indent="228600" algn="just">
              <a:spcAft>
                <a:spcPts val="0"/>
              </a:spcAft>
            </a:pPr>
            <a:r>
              <a:rPr lang="ru-RU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не планируется диагностика для изучения динамики </a:t>
            </a:r>
            <a:r>
              <a:rPr lang="ru-RU" kern="0" dirty="0">
                <a:solidFill>
                  <a:srgbClr val="002060"/>
                </a:solidFill>
                <a:effectLst/>
                <a:latin typeface="Times New Roman"/>
                <a:ea typeface="Calibri"/>
                <a:cs typeface="Times New Roman"/>
              </a:rPr>
              <a:t>результативности и эффективности мероприятий программы индивидуальной профилактической работы</a:t>
            </a:r>
            <a:endParaRPr lang="ru-RU" kern="100" dirty="0">
              <a:solidFill>
                <a:srgbClr val="002060"/>
              </a:solidFill>
              <a:effectLst/>
              <a:latin typeface="Calibri"/>
              <a:ea typeface="Calibri"/>
              <a:cs typeface="Times New Roman"/>
            </a:endParaRPr>
          </a:p>
        </p:txBody>
      </p:sp>
      <p:pic>
        <p:nvPicPr>
          <p:cNvPr id="8" name="Picture 2" descr="Picture background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219877"/>
            <a:ext cx="647362" cy="10953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Прямоугольник 8">
            <a:extLst>
              <a:ext uri="{FF2B5EF4-FFF2-40B4-BE49-F238E27FC236}">
                <a16:creationId xmlns:a16="http://schemas.microsoft.com/office/drawing/2014/main" id="{A70D3687-2674-34C6-83A6-2DDF7D031E81}"/>
              </a:ext>
            </a:extLst>
          </p:cNvPr>
          <p:cNvSpPr/>
          <p:nvPr/>
        </p:nvSpPr>
        <p:spPr>
          <a:xfrm>
            <a:off x="704632" y="2918382"/>
            <a:ext cx="8016299" cy="1077218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Педагог социальный изучает:</a:t>
            </a:r>
          </a:p>
          <a:p>
            <a:pPr marL="342900" marR="0" lvl="0" indent="-34290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воспитательные возможности семьи и причины возникновения сложностей; </a:t>
            </a:r>
          </a:p>
          <a:p>
            <a:pPr marL="342900" marR="0" lvl="0" indent="-34290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взаимодействие с социумом и группами ближайшего окружения;</a:t>
            </a:r>
          </a:p>
          <a:p>
            <a:pPr marL="342900" marR="0" lvl="0" indent="-34290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lang="ru-RU" sz="1600" kern="1200" dirty="0">
                <a:solidFill>
                  <a:srgbClr val="00206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причины </a:t>
            </a:r>
            <a:r>
              <a:rPr lang="ru-RU" sz="1600" kern="1200" dirty="0" err="1">
                <a:solidFill>
                  <a:srgbClr val="00206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девиантного</a:t>
            </a:r>
            <a:r>
              <a:rPr lang="ru-RU" sz="1600" kern="1200" dirty="0">
                <a:solidFill>
                  <a:srgbClr val="00206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поведения подростков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и др.</a:t>
            </a:r>
          </a:p>
        </p:txBody>
      </p:sp>
      <p:sp>
        <p:nvSpPr>
          <p:cNvPr id="17" name="Скругленная прямоугольная выноска 13">
            <a:extLst>
              <a:ext uri="{FF2B5EF4-FFF2-40B4-BE49-F238E27FC236}">
                <a16:creationId xmlns:a16="http://schemas.microsoft.com/office/drawing/2014/main" id="{9D6807BF-2AA6-5BA6-7C7A-7EB5E2D81A32}"/>
              </a:ext>
            </a:extLst>
          </p:cNvPr>
          <p:cNvSpPr/>
          <p:nvPr/>
        </p:nvSpPr>
        <p:spPr>
          <a:xfrm>
            <a:off x="6828872" y="2605980"/>
            <a:ext cx="1873989" cy="473427"/>
          </a:xfrm>
          <a:prstGeom prst="wedgeRoundRectCallout">
            <a:avLst/>
          </a:prstGeom>
          <a:solidFill>
            <a:srgbClr val="C00000"/>
          </a:solidFill>
          <a:ln w="25400" cap="flat" cmpd="sng" algn="ctr">
            <a:solidFill>
              <a:srgbClr val="0F6FC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ОБРАТИТЕ</a:t>
            </a:r>
            <a:b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</a:b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ВНИМАНИЕ!</a:t>
            </a:r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057423C1-678B-528A-7FFB-185A960055FA}"/>
              </a:ext>
            </a:extLst>
          </p:cNvPr>
          <p:cNvSpPr/>
          <p:nvPr/>
        </p:nvSpPr>
        <p:spPr>
          <a:xfrm>
            <a:off x="686561" y="4084438"/>
            <a:ext cx="8052435" cy="1569660"/>
          </a:xfrm>
          <a:prstGeom prst="rect">
            <a:avLst/>
          </a:prstGeom>
          <a:solidFill>
            <a:sysClr val="window" lastClr="FFFFFF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0" defTabSz="45717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Классный руководитель (куратор учебной группы) изучает:</a:t>
            </a:r>
          </a:p>
          <a:p>
            <a:pPr marL="0" marR="0" lvl="0" indent="0" defTabSz="45717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мотивацию учебной деятельности; </a:t>
            </a:r>
          </a:p>
          <a:p>
            <a:pPr marL="0" marR="0" lvl="0" indent="0" defTabSz="45717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состояние здоровья обучающегося;</a:t>
            </a:r>
          </a:p>
          <a:p>
            <a:pPr marL="0" marR="0" lvl="0" indent="0" defTabSz="45717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социометрию межличностных отношений;</a:t>
            </a:r>
          </a:p>
          <a:p>
            <a:pPr marL="0" marR="0" lvl="0" indent="0" defTabSz="45717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уровень воспитанности подростка; </a:t>
            </a:r>
          </a:p>
          <a:p>
            <a:pPr marL="0" marR="0" lvl="0" indent="0" defTabSz="45717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Roboto Condensed" panose="02000000000000000000" pitchFamily="2" charset="0"/>
                <a:cs typeface="Times New Roman" pitchFamily="18" charset="0"/>
              </a:rPr>
              <a:t>мониторинг социальных сетей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C0A4E616-0F52-7436-4F1E-B0D24507D01B}"/>
              </a:ext>
            </a:extLst>
          </p:cNvPr>
          <p:cNvSpPr/>
          <p:nvPr/>
        </p:nvSpPr>
        <p:spPr>
          <a:xfrm>
            <a:off x="260116" y="5742946"/>
            <a:ext cx="8731489" cy="574897"/>
          </a:xfrm>
          <a:prstGeom prst="rect">
            <a:avLst/>
          </a:prstGeom>
          <a:solidFill>
            <a:schemeClr val="bg1"/>
          </a:solidFill>
          <a:ln w="19050">
            <a:solidFill>
              <a:srgbClr val="C00000"/>
            </a:solidFill>
          </a:ln>
        </p:spPr>
        <p:txBody>
          <a:bodyPr wrap="square" lIns="91436" tIns="45718" rIns="91436" bIns="45718">
            <a:spAutoFit/>
          </a:bodyPr>
          <a:lstStyle/>
          <a:p>
            <a:pPr marL="193666" marR="181602" indent="353042" algn="ctr" defTabSz="457178">
              <a:lnSpc>
                <a:spcPct val="98000"/>
              </a:lnSpc>
              <a:spcAft>
                <a:spcPts val="305"/>
              </a:spcAft>
            </a:pPr>
            <a:r>
              <a:rPr lang="ru-RU" sz="1600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Calibri" panose="020F0502020204030204" pitchFamily="34" charset="0"/>
              </a:rPr>
              <a:t>Диагностические методики</a:t>
            </a:r>
            <a:r>
              <a:rPr lang="ru-RU" sz="16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Calibri" panose="020F0502020204030204" pitchFamily="34" charset="0"/>
              </a:rPr>
              <a:t>, 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Calibri" panose="020F0502020204030204" pitchFamily="34" charset="0"/>
              </a:rPr>
              <a:t>которые провели в </a:t>
            </a:r>
            <a:r>
              <a:rPr lang="ru-RU" sz="1600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Calibri" panose="020F0502020204030204" pitchFamily="34" charset="0"/>
              </a:rPr>
              <a:t>период изучения 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Calibri" panose="020F0502020204030204" pitchFamily="34" charset="0"/>
              </a:rPr>
              <a:t>особенностей семейного воспитания и личности несовершеннолетнего в программу </a:t>
            </a:r>
            <a:r>
              <a:rPr lang="ru-RU" sz="1600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Calibri" panose="020F0502020204030204" pitchFamily="34" charset="0"/>
              </a:rPr>
              <a:t>не включаются  </a:t>
            </a:r>
            <a:endParaRPr lang="ru-RU" sz="1600" dirty="0">
              <a:solidFill>
                <a:srgbClr val="C00000"/>
              </a:solidFill>
              <a:latin typeface="Georgia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6007742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62000" y="11349"/>
            <a:ext cx="7598968" cy="253916"/>
          </a:xfrm>
        </p:spPr>
        <p:txBody>
          <a:bodyPr>
            <a:normAutofit fontScale="90000"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50" dirty="0">
                <a:solidFill>
                  <a:prstClr val="white"/>
                </a:solidFill>
              </a:rPr>
              <a:t>ОРГАНИЗАЦИЯ</a:t>
            </a:r>
            <a:r>
              <a:rPr lang="ru-RU" sz="1650" spc="-20" dirty="0">
                <a:solidFill>
                  <a:prstClr val="white"/>
                </a:solidFill>
              </a:rPr>
              <a:t> </a:t>
            </a:r>
            <a:r>
              <a:rPr lang="ru-RU" sz="1650" spc="-10" dirty="0">
                <a:solidFill>
                  <a:prstClr val="white"/>
                </a:solidFill>
              </a:rPr>
              <a:t>ИНДИВИДУАЛЬНОЙ ПРОФИЛАКТИЧЕСКОЙ </a:t>
            </a:r>
            <a:r>
              <a:rPr lang="ru-RU" sz="1650" spc="55" dirty="0">
                <a:solidFill>
                  <a:prstClr val="white"/>
                </a:solidFill>
              </a:rPr>
              <a:t> </a:t>
            </a:r>
            <a:r>
              <a:rPr lang="ru-RU" sz="1650" spc="-10" dirty="0">
                <a:solidFill>
                  <a:prstClr val="white"/>
                </a:solidFill>
              </a:rPr>
              <a:t>РАБОТЫ</a:t>
            </a:r>
            <a:endParaRPr lang="ru-RU" sz="1650" b="0" dirty="0">
              <a:solidFill>
                <a:prstClr val="white"/>
              </a:solidFill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982893" y="609610"/>
            <a:ext cx="7647451" cy="981423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  <a:spcAft>
                <a:spcPts val="0"/>
              </a:spcAft>
              <a:tabLst>
                <a:tab pos="457200" algn="l"/>
                <a:tab pos="5940425" algn="r"/>
              </a:tabLst>
            </a:pPr>
            <a:r>
              <a:rPr lang="ru-RU" b="1" kern="0" dirty="0">
                <a:solidFill>
                  <a:srgbClr val="C00000"/>
                </a:solidFill>
                <a:effectLst/>
                <a:latin typeface="Times New Roman"/>
                <a:ea typeface="Calibri"/>
                <a:cs typeface="Times New Roman"/>
              </a:rPr>
              <a:t>ПРОБЛЕМНЫЙ </a:t>
            </a:r>
            <a:r>
              <a:rPr lang="ru-RU" b="1" dirty="0">
                <a:solidFill>
                  <a:srgbClr val="C00000"/>
                </a:solidFill>
                <a:latin typeface="Times New Roman"/>
                <a:ea typeface="Calibri"/>
                <a:cs typeface="Times New Roman"/>
              </a:rPr>
              <a:t>ВОПРОС! </a:t>
            </a:r>
            <a:r>
              <a:rPr lang="ru-RU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Формализм при составлении программ индивидуальной профилактической работы, </a:t>
            </a:r>
            <a:r>
              <a:rPr lang="ru-RU" kern="0" dirty="0">
                <a:solidFill>
                  <a:srgbClr val="002060"/>
                </a:solidFill>
                <a:effectLst/>
                <a:latin typeface="Times New Roman"/>
                <a:ea typeface="Calibri"/>
                <a:cs typeface="Times New Roman"/>
              </a:rPr>
              <a:t>несоблюдение требований методических рекомендаций к ее содержанию и оформлению</a:t>
            </a:r>
            <a:endParaRPr lang="ru-RU" kern="100" dirty="0">
              <a:solidFill>
                <a:srgbClr val="002060"/>
              </a:solidFill>
              <a:effectLst/>
              <a:latin typeface="Calibri"/>
              <a:ea typeface="Calibri"/>
              <a:cs typeface="Times New Roman"/>
            </a:endParaRPr>
          </a:p>
        </p:txBody>
      </p:sp>
      <p:pic>
        <p:nvPicPr>
          <p:cNvPr id="8" name="Picture 2" descr="Picture background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572609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Прямоугольник 3"/>
          <p:cNvSpPr/>
          <p:nvPr/>
        </p:nvSpPr>
        <p:spPr>
          <a:xfrm>
            <a:off x="1600204" y="1828805"/>
            <a:ext cx="7332245" cy="2858475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lang="ru-RU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в</a:t>
            </a:r>
            <a:r>
              <a:rPr lang="ru-RU" kern="0" dirty="0">
                <a:solidFill>
                  <a:srgbClr val="002060"/>
                </a:solidFill>
                <a:effectLst/>
                <a:latin typeface="Times New Roman"/>
                <a:ea typeface="Calibri"/>
                <a:cs typeface="Times New Roman"/>
              </a:rPr>
              <a:t>ыявленные риски повторного совершения правонарушений частично соотносятся с ожидаемыми результатами реализации мероприятий программы ИПР;</a:t>
            </a:r>
          </a:p>
          <a:p>
            <a:pPr marR="0" lvl="0" algn="just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ru-RU" kern="0" dirty="0">
              <a:solidFill>
                <a:srgbClr val="002060"/>
              </a:solidFill>
              <a:effectLst/>
              <a:latin typeface="Times New Roman"/>
              <a:ea typeface="Calibri"/>
              <a:cs typeface="Times New Roman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мероприятия программы ИПР не соответствуют выявленным рискам повторного совершения правонарушений;</a:t>
            </a:r>
          </a:p>
          <a:p>
            <a:pPr marL="171450" marR="0" lvl="0" indent="-171450" algn="just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ru-RU" sz="12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  <a:ea typeface="Calibri"/>
              <a:cs typeface="Times New Roman"/>
            </a:endParaRPr>
          </a:p>
          <a:p>
            <a:pPr marL="285750" marR="0" lvl="0" indent="-285750" algn="just" defTabSz="4572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риски повторного совершения правонарушения не соотносятся с ожидаемыми результатами реализации мероприятий программы ИПР</a:t>
            </a:r>
            <a:endParaRPr kumimoji="0" lang="ru-RU" sz="12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  <a:ea typeface="Calibri"/>
              <a:cs typeface="Times New Roman"/>
            </a:endParaRPr>
          </a:p>
          <a:p>
            <a:pPr indent="449580" algn="just">
              <a:lnSpc>
                <a:spcPct val="107000"/>
              </a:lnSpc>
              <a:spcAft>
                <a:spcPts val="0"/>
              </a:spcAft>
            </a:pPr>
            <a:endParaRPr lang="ru-RU" sz="1200" kern="100" dirty="0">
              <a:solidFill>
                <a:srgbClr val="002060"/>
              </a:solidFill>
              <a:effectLst/>
              <a:latin typeface="Calibri"/>
              <a:ea typeface="Calibri"/>
              <a:cs typeface="Times New Roman"/>
            </a:endParaRPr>
          </a:p>
        </p:txBody>
      </p:sp>
      <p:pic>
        <p:nvPicPr>
          <p:cNvPr id="15" name="Picture 4" descr="https://avatars.mds.yandex.net/i?id=069601a13221ab3d61f5c23c623f03bd4bf3edb0-5404323-images-thumbs&amp;n=1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944" y="1828810"/>
            <a:ext cx="768843" cy="7688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D769A87F-0904-D7FE-6EC7-35497E7EEDF8}"/>
              </a:ext>
            </a:extLst>
          </p:cNvPr>
          <p:cNvSpPr txBox="1"/>
          <p:nvPr/>
        </p:nvSpPr>
        <p:spPr>
          <a:xfrm>
            <a:off x="304805" y="5105404"/>
            <a:ext cx="8526073" cy="1200329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R="0" lvl="0" algn="just" defTabSz="91435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Мероприятия 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должны быть адаптированы к конкретному несовершеннолетнему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с учетом индивидуальных особенностей несовершеннолетнего (пола, возраста, когнитивных функций, способности к усвоению знаний и формированию умений, навыков, других особенностей)</a:t>
            </a:r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B08EC69A-6D90-2D49-4F4C-13CDDF230928}"/>
              </a:ext>
            </a:extLst>
          </p:cNvPr>
          <p:cNvSpPr txBox="1">
            <a:spLocks/>
          </p:cNvSpPr>
          <p:nvPr/>
        </p:nvSpPr>
        <p:spPr>
          <a:xfrm>
            <a:off x="872398" y="159264"/>
            <a:ext cx="8271607" cy="25391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4800" kern="1200" spc="-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marL="1498600" marR="5080" indent="-1486535">
              <a:lnSpc>
                <a:spcPct val="100000"/>
              </a:lnSpc>
              <a:spcBef>
                <a:spcPts val="100"/>
              </a:spcBef>
              <a:defRPr/>
            </a:pPr>
            <a:r>
              <a:rPr lang="ru-RU" sz="18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sz="1800" b="1" spc="-2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sz="1800" b="1" spc="55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Скругленная прямоугольная выноска 13">
            <a:extLst>
              <a:ext uri="{FF2B5EF4-FFF2-40B4-BE49-F238E27FC236}">
                <a16:creationId xmlns:a16="http://schemas.microsoft.com/office/drawing/2014/main" id="{9D6807BF-2AA6-5BA6-7C7A-7EB5E2D81A32}"/>
              </a:ext>
            </a:extLst>
          </p:cNvPr>
          <p:cNvSpPr/>
          <p:nvPr/>
        </p:nvSpPr>
        <p:spPr>
          <a:xfrm>
            <a:off x="420920" y="4631982"/>
            <a:ext cx="1873989" cy="473427"/>
          </a:xfrm>
          <a:prstGeom prst="wedgeRoundRectCallout">
            <a:avLst/>
          </a:prstGeom>
          <a:solidFill>
            <a:srgbClr val="C00000"/>
          </a:solidFill>
          <a:ln w="25400" cap="flat" cmpd="sng" algn="ctr">
            <a:solidFill>
              <a:srgbClr val="0F6FC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ОБРАТИТЕ</a:t>
            </a:r>
            <a:b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</a:b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ВНИМАНИЕ!</a:t>
            </a:r>
          </a:p>
        </p:txBody>
      </p:sp>
    </p:spTree>
    <p:extLst>
      <p:ext uri="{BB962C8B-B14F-4D97-AF65-F5344CB8AC3E}">
        <p14:creationId xmlns:p14="http://schemas.microsoft.com/office/powerpoint/2010/main" val="283631142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62000" y="11349"/>
            <a:ext cx="7598968" cy="253916"/>
          </a:xfrm>
        </p:spPr>
        <p:txBody>
          <a:bodyPr>
            <a:normAutofit fontScale="90000"/>
          </a:bodyPr>
          <a:lstStyle/>
          <a:p>
            <a:pPr marL="1498600" marR="5080" lvl="0" indent="-1486535" defTabSz="91440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50" dirty="0">
                <a:solidFill>
                  <a:prstClr val="white"/>
                </a:solidFill>
              </a:rPr>
              <a:t>ОРГАНИЗАЦИЯ</a:t>
            </a:r>
            <a:r>
              <a:rPr lang="ru-RU" sz="1650" spc="-20" dirty="0">
                <a:solidFill>
                  <a:prstClr val="white"/>
                </a:solidFill>
              </a:rPr>
              <a:t> </a:t>
            </a:r>
            <a:r>
              <a:rPr lang="ru-RU" sz="1650" spc="-10" dirty="0">
                <a:solidFill>
                  <a:prstClr val="white"/>
                </a:solidFill>
              </a:rPr>
              <a:t>ИНДИВИДУАЛЬНОЙ ПРОФИЛАКТИЧЕСКОЙ </a:t>
            </a:r>
            <a:r>
              <a:rPr lang="ru-RU" sz="1650" spc="55" dirty="0">
                <a:solidFill>
                  <a:prstClr val="white"/>
                </a:solidFill>
              </a:rPr>
              <a:t> </a:t>
            </a:r>
            <a:r>
              <a:rPr lang="ru-RU" sz="1650" spc="-10" dirty="0">
                <a:solidFill>
                  <a:prstClr val="white"/>
                </a:solidFill>
              </a:rPr>
              <a:t>РАБОТЫ</a:t>
            </a:r>
            <a:endParaRPr lang="ru-RU" sz="1650" b="0" dirty="0">
              <a:solidFill>
                <a:prstClr val="white"/>
              </a:solidFill>
            </a:endParaRPr>
          </a:p>
        </p:txBody>
      </p:sp>
      <p:sp>
        <p:nvSpPr>
          <p:cNvPr id="3" name="Текст 2"/>
          <p:cNvSpPr>
            <a:spLocks noGrp="1"/>
          </p:cNvSpPr>
          <p:nvPr>
            <p:ph idx="1"/>
          </p:nvPr>
        </p:nvSpPr>
        <p:spPr>
          <a:xfrm>
            <a:off x="5400778" y="2535275"/>
            <a:ext cx="3592286" cy="493981"/>
          </a:xfrm>
        </p:spPr>
        <p:txBody>
          <a:bodyPr>
            <a:normAutofit fontScale="62500" lnSpcReduction="20000"/>
          </a:bodyPr>
          <a:lstStyle/>
          <a:p>
            <a:pPr lvl="0" indent="449580" algn="just">
              <a:lnSpc>
                <a:spcPct val="107000"/>
              </a:lnSpc>
            </a:pPr>
            <a:endParaRPr lang="ru-RU" sz="1200" b="0" kern="100" dirty="0">
              <a:solidFill>
                <a:sysClr val="windowText" lastClr="000000"/>
              </a:solidFill>
              <a:latin typeface="Calibri"/>
              <a:ea typeface="Calibri"/>
            </a:endParaRPr>
          </a:p>
          <a:p>
            <a:pPr lvl="0" algn="just">
              <a:lnSpc>
                <a:spcPct val="107000"/>
              </a:lnSpc>
              <a:tabLst>
                <a:tab pos="457200" algn="l"/>
                <a:tab pos="5940425" algn="r"/>
              </a:tabLst>
            </a:pPr>
            <a:r>
              <a:rPr lang="ru-RU" sz="1800" b="0" dirty="0">
                <a:solidFill>
                  <a:srgbClr val="003400"/>
                </a:solidFill>
                <a:ea typeface="Calibri"/>
              </a:rPr>
              <a:t>	</a:t>
            </a:r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876670" y="762010"/>
            <a:ext cx="7695464" cy="981423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  <a:tabLst>
                <a:tab pos="457200" algn="l"/>
                <a:tab pos="5940425" algn="r"/>
              </a:tabLst>
            </a:pPr>
            <a:r>
              <a:rPr lang="ru-RU" b="1" dirty="0">
                <a:solidFill>
                  <a:srgbClr val="C00000"/>
                </a:solidFill>
                <a:latin typeface="Times New Roman"/>
                <a:ea typeface="Calibri"/>
                <a:cs typeface="Times New Roman"/>
              </a:rPr>
              <a:t>ПРОБЛЕМНЫЙ ВОПРОС! </a:t>
            </a:r>
            <a:r>
              <a:rPr lang="ru-RU" dirty="0">
                <a:solidFill>
                  <a:srgbClr val="002060"/>
                </a:solidFill>
                <a:latin typeface="Times New Roman"/>
                <a:ea typeface="Calibri"/>
                <a:cs typeface="Times New Roman"/>
              </a:rPr>
              <a:t>Формализм при составлении программ индивидуальной профилактической работы, несоблюдение требований методических рекомендаций к ее содержанию и оформлению</a:t>
            </a:r>
            <a:endParaRPr lang="ru-RU" kern="100" dirty="0">
              <a:solidFill>
                <a:srgbClr val="002060"/>
              </a:solidFill>
              <a:latin typeface="Calibri"/>
              <a:ea typeface="Calibri"/>
              <a:cs typeface="Times New Roman"/>
            </a:endParaRPr>
          </a:p>
        </p:txBody>
      </p:sp>
      <p:pic>
        <p:nvPicPr>
          <p:cNvPr id="8" name="Picture 2" descr="Picture background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701" y="664593"/>
            <a:ext cx="652728" cy="11044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Прямоугольник 6"/>
          <p:cNvSpPr/>
          <p:nvPr/>
        </p:nvSpPr>
        <p:spPr>
          <a:xfrm>
            <a:off x="531667" y="2000882"/>
            <a:ext cx="3384044" cy="3886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49580" algn="just">
              <a:lnSpc>
                <a:spcPct val="107000"/>
              </a:lnSpc>
            </a:pPr>
            <a:endParaRPr lang="ru-RU" dirty="0">
              <a:solidFill>
                <a:srgbClr val="002060"/>
              </a:solidFill>
              <a:latin typeface="Times New Roman"/>
              <a:ea typeface="Calibri"/>
              <a:cs typeface="Times New Roman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685805" y="2092407"/>
            <a:ext cx="8077201" cy="981423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0" marR="0" lvl="0" indent="449580" algn="just" defTabSz="4572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Мероприятия программы в большинстве случаев носят обобщённый характер, не направлены на 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</a:rPr>
              <a:t>вовлечение несовершеннолетнего и его окружения в процесс преодоления рисков повторного совершения правонарушений</a:t>
            </a:r>
            <a:endParaRPr kumimoji="0" lang="ru-RU" sz="12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  <a:ea typeface="Calibri"/>
              <a:cs typeface="Times New Roman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A51BC8-75EC-77B7-3DB5-374BE4789C7E}"/>
              </a:ext>
            </a:extLst>
          </p:cNvPr>
          <p:cNvSpPr txBox="1"/>
          <p:nvPr/>
        </p:nvSpPr>
        <p:spPr>
          <a:xfrm>
            <a:off x="474461" y="3352807"/>
            <a:ext cx="8231333" cy="981423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0" marR="0" lvl="0" indent="449580" algn="just" defTabSz="4572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be-BY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Calibri"/>
                <a:cs typeface="Times New Roman" pitchFamily="18" charset="0"/>
              </a:rPr>
              <a:t>В программы ИПР включены мероприятия 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Calibri"/>
                <a:cs typeface="Times New Roman" pitchFamily="18" charset="0"/>
              </a:rPr>
              <a:t>«</a:t>
            </a:r>
            <a:r>
              <a:rPr kumimoji="0" lang="be-BY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Calibri"/>
                <a:cs typeface="Times New Roman" pitchFamily="18" charset="0"/>
              </a:rPr>
              <a:t>Плана идеологической и воспитательной работы в классе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Calibri"/>
                <a:cs typeface="Times New Roman" pitchFamily="18" charset="0"/>
              </a:rPr>
              <a:t>» </a:t>
            </a:r>
            <a:r>
              <a:rPr kumimoji="0" lang="be-BY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Calibri"/>
                <a:cs typeface="Times New Roman" pitchFamily="18" charset="0"/>
              </a:rPr>
              <a:t>учителей, выполняющих функции классного руководителя:</a:t>
            </a:r>
            <a:endParaRPr kumimoji="0" lang="ru-RU" sz="12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Calibri"/>
              <a:cs typeface="Times New Roman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3B6D6FD-BBA4-B898-6848-A4CF4143762C}"/>
              </a:ext>
            </a:extLst>
          </p:cNvPr>
          <p:cNvSpPr txBox="1"/>
          <p:nvPr/>
        </p:nvSpPr>
        <p:spPr>
          <a:xfrm>
            <a:off x="451758" y="4493118"/>
            <a:ext cx="8433834" cy="1508105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R="0" lvl="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ВАЖНО!</a:t>
            </a:r>
          </a:p>
          <a:p>
            <a:pPr marL="342900" marR="0" lvl="0" indent="-34290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</a:t>
            </a:r>
            <a:r>
              <a:rPr kumimoji="0" lang="ru-RU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анятия</a:t>
            </a: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с несовершеннолетним проводятся от 1-2  раз в неделю </a:t>
            </a:r>
            <a:r>
              <a:rPr kumimoji="0" lang="ru-RU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до 1 раза в 2 недели, </a:t>
            </a: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длительностью</a:t>
            </a:r>
            <a:r>
              <a:rPr kumimoji="0" lang="ru-RU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до 1 часа</a:t>
            </a: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;</a:t>
            </a:r>
            <a:endParaRPr lang="ru-RU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marR="0" lvl="0" indent="-34290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занятия (консультации, семинары) для родителей – не реже 1 раза в месяц;</a:t>
            </a:r>
          </a:p>
          <a:p>
            <a:pPr marL="342900" marR="0" lvl="0" indent="-342900" algn="l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консультации педагога-психолога, педагога-социального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4F404A5-039A-35FB-D47E-574530811413}"/>
              </a:ext>
            </a:extLst>
          </p:cNvPr>
          <p:cNvSpPr txBox="1"/>
          <p:nvPr/>
        </p:nvSpPr>
        <p:spPr>
          <a:xfrm>
            <a:off x="304802" y="170967"/>
            <a:ext cx="809767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ru-RU" b="1" i="0" u="none" strike="noStrike" kern="1200" cap="none" spc="-6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ОРГАНИЗАЦИЯ</a:t>
            </a:r>
            <a:r>
              <a:rPr kumimoji="0" lang="ru-RU" b="1" i="0" u="none" strike="noStrike" kern="120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kumimoji="0" lang="ru-RU" b="1" i="0" u="none" strike="noStrike" kern="120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kumimoji="0" lang="ru-RU" b="1" i="0" u="none" strike="noStrike" kern="1200" cap="none" spc="55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kumimoji="0" lang="ru-RU" b="1" i="0" u="none" strike="noStrike" kern="120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РАБОТЫ</a:t>
            </a:r>
            <a:endParaRPr lang="x-none" dirty="0"/>
          </a:p>
        </p:txBody>
      </p:sp>
      <p:pic>
        <p:nvPicPr>
          <p:cNvPr id="15" name="Picture 4" descr="https://avatars.mds.yandex.net/i?id=069601a13221ab3d61f5c23c623f03bd4bf3edb0-5404323-images-thumbs&amp;n=1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395" y="1815161"/>
            <a:ext cx="554477" cy="554477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5542795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3913D1-624C-980C-ACA6-0A2BA85D1F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>
            <a:extLst>
              <a:ext uri="{FF2B5EF4-FFF2-40B4-BE49-F238E27FC236}">
                <a16:creationId xmlns:a16="http://schemas.microsoft.com/office/drawing/2014/main" id="{19F09B8F-8F83-F4F6-BFF2-399B409736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207028" y="3230948"/>
            <a:ext cx="5168900" cy="574675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0" tIns="13335" rIns="0" bIns="0" rtlCol="0">
            <a:spAutoFit/>
          </a:bodyPr>
          <a:lstStyle/>
          <a:p>
            <a:pPr marL="1905" algn="ctr">
              <a:lnSpc>
                <a:spcPts val="2160"/>
              </a:lnSpc>
              <a:spcBef>
                <a:spcPts val="105"/>
              </a:spcBef>
            </a:pPr>
            <a:r>
              <a:rPr lang="ru-RU" sz="160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Совет</a:t>
            </a:r>
            <a:r>
              <a:rPr lang="ru-RU" sz="1600" spc="-6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учреждения</a:t>
            </a:r>
            <a:r>
              <a:rPr lang="ru-RU" sz="1600" spc="-75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образования</a:t>
            </a:r>
            <a:r>
              <a:rPr lang="ru-RU" sz="1600" spc="-7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по</a:t>
            </a:r>
            <a:r>
              <a:rPr lang="ru-RU" sz="1600" spc="-4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spc="-1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профилактике</a:t>
            </a:r>
            <a:endParaRPr lang="ru-RU" sz="1600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ts val="2160"/>
              </a:lnSpc>
            </a:pPr>
            <a:r>
              <a:rPr lang="ru-RU" sz="160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безнадзорности</a:t>
            </a:r>
            <a:r>
              <a:rPr lang="ru-RU" sz="1600" spc="-4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и</a:t>
            </a:r>
            <a:r>
              <a:rPr lang="ru-RU" sz="1600" spc="-1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правонарушений</a:t>
            </a:r>
            <a:r>
              <a:rPr lang="ru-RU" sz="1600" spc="-5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spc="-1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несовершеннолетних</a:t>
            </a:r>
            <a:endParaRPr lang="ru-RU" sz="1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object 16">
            <a:extLst>
              <a:ext uri="{FF2B5EF4-FFF2-40B4-BE49-F238E27FC236}">
                <a16:creationId xmlns:a16="http://schemas.microsoft.com/office/drawing/2014/main" id="{4F395D72-18E2-FCBB-B97D-279236392AE1}"/>
              </a:ext>
            </a:extLst>
          </p:cNvPr>
          <p:cNvSpPr txBox="1"/>
          <p:nvPr/>
        </p:nvSpPr>
        <p:spPr>
          <a:xfrm>
            <a:off x="5754384" y="1182744"/>
            <a:ext cx="6984493" cy="525785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22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cs typeface="Times New Roman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737577F-DEA9-80EA-9E6F-E3B40F0C8205}"/>
              </a:ext>
            </a:extLst>
          </p:cNvPr>
          <p:cNvSpPr txBox="1"/>
          <p:nvPr/>
        </p:nvSpPr>
        <p:spPr>
          <a:xfrm>
            <a:off x="2689104" y="574609"/>
            <a:ext cx="6204757" cy="2544286"/>
          </a:xfrm>
          <a:prstGeom prst="rect">
            <a:avLst/>
          </a:prstGeom>
          <a:solidFill>
            <a:schemeClr val="bg1"/>
          </a:solidFill>
          <a:ln w="19050"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0" algn="just" defTabSz="914400" eaLnBrk="1" fontAlgn="auto" latinLnBrk="0" hangingPunct="1"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ru-RU" b="1" i="0" u="none" strike="noStrike" kern="0" cap="none" spc="0" normalizeH="0" baseline="0" noProof="0" dirty="0">
                <a:ln>
                  <a:noFill/>
                </a:ln>
                <a:solidFill>
                  <a:srgbClr val="A2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ПРОБЛЕМНЫЕ ВОПРОСЫ:</a:t>
            </a:r>
          </a:p>
          <a:p>
            <a:pPr marL="285750" marR="0" lvl="0" indent="-285750" algn="just" defTabSz="914400" eaLnBrk="1" fontAlgn="auto" latinLnBrk="0" hangingPunct="1"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заместителем директора по воспитательной работе не анализируются материалы, подготовленные для рассмотрения на заседании Совета профилактики;</a:t>
            </a:r>
          </a:p>
          <a:p>
            <a:pPr marL="285750" marR="0" lvl="0" indent="-285750" algn="just" defTabSz="914400" eaLnBrk="1" fontAlgn="auto" latinLnBrk="0" hangingPunct="1"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ответственным за представление</a:t>
            </a:r>
            <a:r>
              <a:rPr kumimoji="0" lang="ru-RU" sz="1600" i="0" u="none" strike="noStrike" kern="0" cap="none" spc="0" normalizeH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на заседании Совета профилактики </a:t>
            </a:r>
            <a:r>
              <a:rPr kumimoji="0" lang="ru-RU" sz="1600" i="0" u="none" strike="noStrike" kern="0" cap="none" spc="0" normalizeH="0" baseline="0" noProof="0" dirty="0">
                <a:ln>
                  <a:noFill/>
                </a:ln>
                <a:solidFill>
                  <a:srgbClr val="001F5F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обобщённой информации по итогам изучения особенностей семейного воспитания, определения причин и условий совершения правонарушения назначается педагог социальный </a:t>
            </a:r>
            <a:endParaRPr kumimoji="0" lang="x-none" sz="1600" i="0" u="none" strike="noStrike" kern="0" cap="none" spc="0" normalizeH="0" baseline="0" noProof="0" dirty="0">
              <a:ln>
                <a:noFill/>
              </a:ln>
              <a:solidFill>
                <a:srgbClr val="001F5F"/>
              </a:solidFill>
              <a:effectLst/>
              <a:uLnTx/>
              <a:uFillTx/>
              <a:latin typeface="Times New Roman"/>
              <a:ea typeface="+mn-ea"/>
              <a:cs typeface="Times New Roman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8A18952-A0A4-8E62-9690-24019F309091}"/>
              </a:ext>
            </a:extLst>
          </p:cNvPr>
          <p:cNvSpPr txBox="1"/>
          <p:nvPr/>
        </p:nvSpPr>
        <p:spPr>
          <a:xfrm>
            <a:off x="762001" y="-25997"/>
            <a:ext cx="8205800" cy="3462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ru-RU" sz="165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ОРГАНИЗАЦИЯ</a:t>
            </a:r>
            <a:r>
              <a:rPr kumimoji="0" lang="ru-RU" sz="1650" b="1" i="0" u="none" strike="noStrike" kern="0" cap="none" spc="-2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 </a:t>
            </a:r>
            <a:r>
              <a:rPr kumimoji="0" lang="ru-RU" sz="1650" b="1" i="0" u="none" strike="noStrike" kern="0" cap="none" spc="-1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ИНДИВИДУАЛЬНОЙ ПРОФИЛАКТИЧЕСКОЙ </a:t>
            </a:r>
            <a:r>
              <a:rPr kumimoji="0" lang="ru-RU" sz="1650" b="1" i="0" u="none" strike="noStrike" kern="0" cap="none" spc="55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 </a:t>
            </a:r>
            <a:r>
              <a:rPr kumimoji="0" lang="ru-RU" sz="1650" b="1" i="0" u="none" strike="noStrike" kern="0" cap="none" spc="-1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РАБОТЫ</a:t>
            </a:r>
            <a:endParaRPr lang="x-none" dirty="0"/>
          </a:p>
        </p:txBody>
      </p:sp>
      <p:graphicFrame>
        <p:nvGraphicFramePr>
          <p:cNvPr id="35" name="Схема 34">
            <a:extLst>
              <a:ext uri="{FF2B5EF4-FFF2-40B4-BE49-F238E27FC236}">
                <a16:creationId xmlns:a16="http://schemas.microsoft.com/office/drawing/2014/main" id="{EAF5AA87-9447-EFE7-1396-8E960D06701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65145879"/>
              </p:ext>
            </p:extLst>
          </p:nvPr>
        </p:nvGraphicFramePr>
        <p:xfrm>
          <a:off x="2758608" y="4031967"/>
          <a:ext cx="6209194" cy="264301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36" name="Picture 2" descr="Picture background">
            <a:extLst>
              <a:ext uri="{FF2B5EF4-FFF2-40B4-BE49-F238E27FC236}">
                <a16:creationId xmlns:a16="http://schemas.microsoft.com/office/drawing/2014/main" id="{1FD7EFB8-EE99-08A6-AB3D-C9BEE73131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0710" y="553209"/>
            <a:ext cx="906688" cy="1534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Стрелка вниз 2"/>
          <p:cNvSpPr/>
          <p:nvPr/>
        </p:nvSpPr>
        <p:spPr>
          <a:xfrm>
            <a:off x="5754379" y="3803367"/>
            <a:ext cx="304800" cy="228600"/>
          </a:xfrm>
          <a:prstGeom prst="downArrow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72B80714-5595-C7B6-24BA-1AD1DF7875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200" y="2222253"/>
            <a:ext cx="2426418" cy="3511600"/>
          </a:xfrm>
          <a:prstGeom prst="rect">
            <a:avLst/>
          </a:prstGeom>
        </p:spPr>
      </p:pic>
      <p:sp>
        <p:nvSpPr>
          <p:cNvPr id="5" name="Скругленный прямоугольник 8">
            <a:extLst>
              <a:ext uri="{FF2B5EF4-FFF2-40B4-BE49-F238E27FC236}">
                <a16:creationId xmlns:a16="http://schemas.microsoft.com/office/drawing/2014/main" id="{94B550B6-59D5-57AD-4AF8-A6B9BF194CEF}"/>
              </a:ext>
            </a:extLst>
          </p:cNvPr>
          <p:cNvSpPr/>
          <p:nvPr/>
        </p:nvSpPr>
        <p:spPr>
          <a:xfrm>
            <a:off x="224218" y="3262877"/>
            <a:ext cx="2130386" cy="470929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</a:ln>
          <a:effectLst/>
        </p:spPr>
        <p:txBody>
          <a:bodyPr rtlCol="0" anchor="ctr"/>
          <a:lstStyle/>
          <a:p>
            <a:pPr algn="ctr" defTabSz="685800">
              <a:defRPr/>
            </a:pPr>
            <a:endParaRPr lang="ru-RU" sz="1350" kern="0">
              <a:ln w="76200">
                <a:solidFill>
                  <a:prstClr val="black"/>
                </a:solidFill>
              </a:ln>
              <a:solidFill>
                <a:prstClr val="white"/>
              </a:solidFill>
              <a:latin typeface="Century Gothic"/>
              <a:cs typeface="Arial" charset="0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27AF5253-99C1-19E4-D9A4-E22D554C1ADC}"/>
              </a:ext>
            </a:extLst>
          </p:cNvPr>
          <p:cNvSpPr txBox="1">
            <a:spLocks/>
          </p:cNvSpPr>
          <p:nvPr/>
        </p:nvSpPr>
        <p:spPr>
          <a:xfrm>
            <a:off x="593974" y="137705"/>
            <a:ext cx="8271607" cy="25391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4800" kern="1200" spc="-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marL="1498600" marR="5080" indent="-1486535">
              <a:lnSpc>
                <a:spcPct val="100000"/>
              </a:lnSpc>
              <a:spcBef>
                <a:spcPts val="100"/>
              </a:spcBef>
              <a:defRPr/>
            </a:pPr>
            <a:r>
              <a:rPr lang="ru-RU" sz="18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sz="1800" b="1" spc="-2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sz="1800" b="1" spc="55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986615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69E780-E16B-7A5F-8040-FB77B5C19B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FD836B9-227B-BADA-49BC-5F4BDF800D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6469" y="90044"/>
            <a:ext cx="7598968" cy="530915"/>
          </a:xfrm>
        </p:spPr>
        <p:txBody>
          <a:bodyPr>
            <a:normAutofit fontScale="90000"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/>
              <a:defRPr/>
            </a:pPr>
            <a:r>
              <a:rPr kumimoji="0" lang="ru-RU" sz="165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ОРГАНИЗАЦИЯ</a:t>
            </a:r>
            <a:r>
              <a:rPr kumimoji="0" lang="ru-RU" sz="1650" b="1" i="0" u="none" strike="noStrike" kern="0" cap="none" spc="-2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 </a:t>
            </a:r>
            <a:r>
              <a:rPr kumimoji="0" lang="ru-RU" sz="1650" b="1" i="0" u="none" strike="noStrike" kern="0" cap="none" spc="-1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ИНДИВИДУАЛЬНОЙ ПРОФИЛАКТИЧЕСКОЙ </a:t>
            </a:r>
            <a:r>
              <a:rPr kumimoji="0" lang="ru-RU" sz="1650" b="1" i="0" u="none" strike="noStrike" kern="0" cap="none" spc="55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 </a:t>
            </a:r>
            <a:r>
              <a:rPr kumimoji="0" lang="ru-RU" sz="1650" b="1" i="0" u="none" strike="noStrike" kern="0" cap="none" spc="-1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РАБОТЫ</a:t>
            </a:r>
            <a:r>
              <a:rPr kumimoji="0" lang="x-non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/>
            </a:r>
            <a:br>
              <a:rPr kumimoji="0" lang="x-non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</a:br>
            <a:endParaRPr lang="x-none" dirty="0"/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6EAFADE5-C2DA-1962-FCB1-D1B7230A04DD}"/>
              </a:ext>
            </a:extLst>
          </p:cNvPr>
          <p:cNvSpPr/>
          <p:nvPr/>
        </p:nvSpPr>
        <p:spPr>
          <a:xfrm>
            <a:off x="1162739" y="609610"/>
            <a:ext cx="7467600" cy="981423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449580" algn="just" defTabSz="4572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ПРОБЛЕМНЫЙ ВОПРОС! 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Анализ промежуточных результатов реализации мероприятий программ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ИПР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носит формальный характер, не даёт</a:t>
            </a:r>
            <a:r>
              <a:rPr kumimoji="0" lang="ru-RU" sz="1800" b="0" i="0" u="none" strike="noStrike" kern="1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ru-RU" sz="1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оценку результативности и эффективности проводимой работы </a:t>
            </a:r>
            <a:endParaRPr kumimoji="0" lang="ru-RU" sz="18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C178056-E8F2-7CD9-3B62-CF020E924E44}"/>
              </a:ext>
            </a:extLst>
          </p:cNvPr>
          <p:cNvSpPr txBox="1"/>
          <p:nvPr/>
        </p:nvSpPr>
        <p:spPr>
          <a:xfrm>
            <a:off x="449850" y="1762628"/>
            <a:ext cx="8313155" cy="1323439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0" marR="0" lvl="0" indent="449580" algn="just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Анализ представляет собой перечисление проведенных мероприятий без сравнительной динамики позитивных изменений в достижении поставленных результатов;</a:t>
            </a:r>
          </a:p>
          <a:p>
            <a:pPr marL="0" marR="0" lvl="0" indent="449580" algn="just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57200" algn="l"/>
                <a:tab pos="5940425" algn="r"/>
              </a:tabLst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 с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воевременно не вносятся изменения и дополнения в программы ИПР при отсутствии динамики, увольнении специалистов</a:t>
            </a:r>
            <a:r>
              <a:rPr kumimoji="0" lang="ru-RU" sz="1600" b="0" i="1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	</a:t>
            </a:r>
            <a:endParaRPr kumimoji="0" lang="ru-RU" sz="1100" b="0" i="0" u="none" strike="noStrike" kern="1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9" name="Picture 4" descr="https://avatars.mds.yandex.net/i?id=069601a13221ab3d61f5c23c623f03bd4bf3edb0-5404323-images-thumbs&amp;n=13">
            <a:extLst>
              <a:ext uri="{FF2B5EF4-FFF2-40B4-BE49-F238E27FC236}">
                <a16:creationId xmlns:a16="http://schemas.microsoft.com/office/drawing/2014/main" id="{C25CC71B-3472-1373-20A7-406C797B21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430" y="1576407"/>
            <a:ext cx="554477" cy="554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379B0959-5251-72CE-38C8-1E263365C7F1}"/>
              </a:ext>
            </a:extLst>
          </p:cNvPr>
          <p:cNvSpPr txBox="1"/>
          <p:nvPr/>
        </p:nvSpPr>
        <p:spPr>
          <a:xfrm>
            <a:off x="5116021" y="1828802"/>
            <a:ext cx="379938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57200" algn="l"/>
                <a:tab pos="5940425" algn="r"/>
              </a:tabLst>
              <a:defRPr/>
            </a:pPr>
            <a:r>
              <a:rPr kumimoji="0" lang="ru-RU" sz="1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	</a:t>
            </a:r>
            <a:endParaRPr kumimoji="0" lang="ru-RU" sz="1600" b="0" i="0" u="none" strike="noStrike" kern="1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2" name="Picture 2" descr="Picture background">
            <a:extLst>
              <a:ext uri="{FF2B5EF4-FFF2-40B4-BE49-F238E27FC236}">
                <a16:creationId xmlns:a16="http://schemas.microsoft.com/office/drawing/2014/main" id="{FA9B3F14-DA76-B9DE-115B-10AB48E5A0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30" y="572609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8BF13465-5A00-7B6C-BA1B-70A79CFA05D2}"/>
              </a:ext>
            </a:extLst>
          </p:cNvPr>
          <p:cNvSpPr/>
          <p:nvPr/>
        </p:nvSpPr>
        <p:spPr>
          <a:xfrm>
            <a:off x="242022" y="4495805"/>
            <a:ext cx="8313156" cy="1615823"/>
          </a:xfrm>
          <a:prstGeom prst="rect">
            <a:avLst/>
          </a:prstGeom>
          <a:solidFill>
            <a:sysClr val="window" lastClr="FFFFFF"/>
          </a:solidFill>
          <a:ln>
            <a:solidFill>
              <a:srgbClr val="C00000"/>
            </a:solidFill>
          </a:ln>
        </p:spPr>
        <p:txBody>
          <a:bodyPr wrap="square" lIns="91436" tIns="45718" rIns="91436" bIns="45718">
            <a:spAutoFit/>
          </a:bodyPr>
          <a:lstStyle/>
          <a:p>
            <a:pPr marL="0" marR="0" lvl="0" indent="0" algn="just" defTabSz="457178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53535"/>
              </a:buClr>
              <a:buSzTx/>
              <a:buFontTx/>
              <a:buNone/>
              <a:tabLst/>
              <a:defRPr/>
            </a:pPr>
            <a:r>
              <a:rPr kumimoji="0" lang="ru-RU" altLang="ru-RU" sz="19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ВАЖНО! </a:t>
            </a:r>
            <a:r>
              <a:rPr kumimoji="0" lang="ru-RU" alt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К участию в рассмотрении результатов ИПР </a:t>
            </a:r>
            <a:r>
              <a:rPr kumimoji="0" lang="ru-RU" alt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приглашаются</a:t>
            </a:r>
            <a:r>
              <a:rPr kumimoji="0" lang="ru-RU" alt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законные представители несовершеннолетнего! </a:t>
            </a:r>
            <a:r>
              <a:rPr kumimoji="0" lang="ru-RU" alt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Изменения или дополнения </a:t>
            </a:r>
            <a:r>
              <a:rPr kumimoji="0" lang="ru-RU" alt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в программу ИПР  рассматриваются на заседании совета профилактики и </a:t>
            </a:r>
            <a:r>
              <a:rPr kumimoji="0" lang="ru-RU" alt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оформляются отдельным приложением.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Times New Roman"/>
              </a:rPr>
              <a:t>Учреждение образования обеспечивает ежемесячное не позднее 10-го числа месяца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Times New Roman"/>
              </a:rPr>
              <a:t>, следующего за отчетным,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Times New Roman"/>
              </a:rPr>
              <a:t>представление указанных сведений в комиссию по делам несовершеннолетних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Times New Roman"/>
              </a:rPr>
              <a:t>по месту нахождения учреждения образования.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/>
              <a:ea typeface="Times New Roman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881A08-D970-3846-4D36-71D164FF229E}"/>
              </a:ext>
            </a:extLst>
          </p:cNvPr>
          <p:cNvSpPr txBox="1"/>
          <p:nvPr/>
        </p:nvSpPr>
        <p:spPr>
          <a:xfrm>
            <a:off x="227654" y="3386710"/>
            <a:ext cx="6290391" cy="969496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0" marR="0" lvl="0" indent="0" algn="ctr" defTabSz="914354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9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Основной критерий </a:t>
            </a:r>
            <a:r>
              <a:rPr kumimoji="0" lang="ru-RU" sz="1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при проведении анализа</a:t>
            </a:r>
            <a:r>
              <a:rPr kumimoji="0" lang="ru-RU" sz="19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        </a:t>
            </a:r>
            <a:r>
              <a:rPr kumimoji="0" lang="ru-RU" sz="19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сравнительная динамика позитивных изменений</a:t>
            </a:r>
            <a:r>
              <a:rPr kumimoji="0" lang="ru-RU" sz="19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ru-RU" sz="1900" b="0" i="0" u="none" strike="noStrike" kern="1200" cap="none" spc="0" normalizeH="0" baseline="0" noProof="0" dirty="0">
                <a:ln>
                  <a:noFill/>
                </a:ln>
                <a:solidFill>
                  <a:srgbClr val="17406D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в поведении несовершеннолетнего</a:t>
            </a:r>
            <a:endParaRPr kumimoji="0" lang="ru-RU" sz="1900" b="0" i="0" u="none" strike="noStrike" kern="1200" cap="none" spc="0" normalizeH="0" baseline="0" noProof="0" dirty="0">
              <a:ln>
                <a:noFill/>
              </a:ln>
              <a:solidFill>
                <a:srgbClr val="17406D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442F1056-12B1-8E8E-8139-884CFB257DE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87500" y="3095785"/>
            <a:ext cx="1875505" cy="1206229"/>
          </a:xfrm>
          <a:prstGeom prst="rect">
            <a:avLst/>
          </a:prstGeom>
        </p:spPr>
      </p:pic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68731F2D-8AD1-6AF5-A5AF-C3CF35D45E7D}"/>
              </a:ext>
            </a:extLst>
          </p:cNvPr>
          <p:cNvSpPr txBox="1">
            <a:spLocks/>
          </p:cNvSpPr>
          <p:nvPr/>
        </p:nvSpPr>
        <p:spPr>
          <a:xfrm>
            <a:off x="560442" y="209283"/>
            <a:ext cx="8271607" cy="25391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4800" kern="1200" spc="-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marL="1498600" marR="5080" indent="-1486535">
              <a:lnSpc>
                <a:spcPct val="100000"/>
              </a:lnSpc>
              <a:spcBef>
                <a:spcPts val="100"/>
              </a:spcBef>
              <a:defRPr/>
            </a:pPr>
            <a:r>
              <a:rPr lang="ru-RU" sz="18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sz="1800" b="1" spc="-2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sz="1800" b="1" spc="55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052412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CB63250-6CBD-C046-F150-596ABEA299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6469" y="78695"/>
            <a:ext cx="7598968" cy="530915"/>
          </a:xfrm>
        </p:spPr>
        <p:txBody>
          <a:bodyPr>
            <a:normAutofit fontScale="90000"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/>
              <a:defRPr/>
            </a:pPr>
            <a:r>
              <a:rPr kumimoji="0" lang="ru-RU" sz="165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ОРГАНИЗАЦИЯ</a:t>
            </a:r>
            <a:r>
              <a:rPr kumimoji="0" lang="ru-RU" sz="1650" b="1" i="0" u="none" strike="noStrike" kern="0" cap="none" spc="-2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 </a:t>
            </a:r>
            <a:r>
              <a:rPr kumimoji="0" lang="ru-RU" sz="1650" b="1" i="0" u="none" strike="noStrike" kern="0" cap="none" spc="-1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ИНДИВИДУАЛЬНОЙ ПРОФИЛАКТИЧЕСКОЙ </a:t>
            </a:r>
            <a:r>
              <a:rPr kumimoji="0" lang="ru-RU" sz="1650" b="1" i="0" u="none" strike="noStrike" kern="0" cap="none" spc="55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 </a:t>
            </a:r>
            <a:r>
              <a:rPr kumimoji="0" lang="ru-RU" sz="1650" b="1" i="0" u="none" strike="noStrike" kern="0" cap="none" spc="-1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/>
                <a:ea typeface="+mj-ea"/>
                <a:cs typeface="Times New Roman"/>
              </a:rPr>
              <a:t>РАБОТЫ</a:t>
            </a:r>
            <a:r>
              <a:rPr kumimoji="0" lang="x-non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/>
            </a:r>
            <a:br>
              <a:rPr kumimoji="0" lang="x-non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</a:br>
            <a:endParaRPr lang="x-none" dirty="0"/>
          </a:p>
        </p:txBody>
      </p:sp>
      <p:graphicFrame>
        <p:nvGraphicFramePr>
          <p:cNvPr id="14" name="Объект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52531175"/>
              </p:ext>
            </p:extLst>
          </p:nvPr>
        </p:nvGraphicFramePr>
        <p:xfrm>
          <a:off x="3721416" y="2484446"/>
          <a:ext cx="5172322" cy="2612238"/>
        </p:xfrm>
        <a:graphic>
          <a:graphicData uri="http://schemas.openxmlformats.org/drawingml/2006/table">
            <a:tbl>
              <a:tblPr firstRow="1" firstCol="1" bandRow="1"/>
              <a:tblGrid>
                <a:gridCol w="13731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98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65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987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32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32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998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65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0939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 dirty="0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Мероприятие</a:t>
                      </a:r>
                      <a:endParaRPr lang="ru-RU" sz="800" b="1" dirty="0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 dirty="0" err="1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Пн</a:t>
                      </a:r>
                      <a:endParaRPr lang="ru-RU" sz="800" b="1" dirty="0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 dirty="0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Вт</a:t>
                      </a:r>
                      <a:endParaRPr lang="ru-RU" sz="800" b="1" dirty="0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Ср</a:t>
                      </a:r>
                      <a:endParaRPr lang="ru-RU" sz="800" b="1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 dirty="0" err="1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Чт</a:t>
                      </a:r>
                      <a:endParaRPr lang="ru-RU" sz="800" b="1" dirty="0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 dirty="0" err="1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Пт</a:t>
                      </a:r>
                      <a:endParaRPr lang="ru-RU" sz="800" b="1" dirty="0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Сб</a:t>
                      </a:r>
                      <a:endParaRPr lang="ru-RU" sz="800" b="1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1" dirty="0" err="1">
                          <a:solidFill>
                            <a:srgbClr val="002465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Вс</a:t>
                      </a:r>
                      <a:endParaRPr lang="ru-RU" sz="800" b="1" dirty="0">
                        <a:solidFill>
                          <a:srgbClr val="002465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6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9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Коррекционные занятия педагога-психолога 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r>
                        <a:rPr lang="ru-RU" sz="1400" b="1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+</a:t>
                      </a:r>
                    </a:p>
                    <a:p>
                      <a:pPr algn="ctr">
                        <a:lnSpc>
                          <a:spcPct val="107000"/>
                        </a:lnSpc>
                      </a:pPr>
                      <a:r>
                        <a:rPr lang="ru-RU" sz="700" b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(1 </a:t>
                      </a:r>
                      <a:r>
                        <a:rPr lang="ru-RU" sz="700" b="1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раз в 2 недели)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6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9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Индивидуальная</a:t>
                      </a:r>
                      <a:r>
                        <a:rPr lang="ru-RU" sz="9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работа педагога социального</a:t>
                      </a:r>
                      <a:r>
                        <a:rPr lang="ru-RU" sz="9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 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r>
                        <a:rPr lang="ru-RU" sz="1400" b="1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+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раз в 2 недели)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767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9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Групповые занятия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9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педагога-психолога/педагога социального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354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+</a:t>
                      </a:r>
                    </a:p>
                    <a:p>
                      <a:pPr marL="0" marR="0" lvl="0" indent="0" algn="ctr" defTabSz="914354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раз в месяц)</a:t>
                      </a:r>
                    </a:p>
                    <a:p>
                      <a:pPr algn="ctr">
                        <a:lnSpc>
                          <a:spcPct val="107000"/>
                        </a:lnSpc>
                      </a:pPr>
                      <a:endParaRPr lang="ru-RU" sz="7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r>
                        <a:rPr lang="ru-RU" sz="1400" b="1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+</a:t>
                      </a:r>
                    </a:p>
                    <a:p>
                      <a:pPr marL="0" marR="0" lvl="0" indent="0" algn="ctr" defTabSz="914354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раз в месяц)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r>
                        <a:rPr lang="ru-RU" sz="1400" b="1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+</a:t>
                      </a:r>
                    </a:p>
                    <a:p>
                      <a:pPr algn="ctr">
                        <a:lnSpc>
                          <a:spcPct val="107000"/>
                        </a:lnSpc>
                      </a:pPr>
                      <a:r>
                        <a:rPr lang="ru-RU" sz="700" b="1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(еженедельно)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28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9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Мероприятия классного руководителя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r>
                        <a:rPr lang="ru-RU" sz="1400" b="1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+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6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9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Посещение кружков, секций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354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+</a:t>
                      </a:r>
                    </a:p>
                    <a:p>
                      <a:pPr marL="0" marR="0" lvl="0" indent="0" algn="ctr" defTabSz="914354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(16.00-17.00)</a:t>
                      </a: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354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+</a:t>
                      </a:r>
                    </a:p>
                    <a:p>
                      <a:pPr marL="0" marR="0" lvl="0" indent="0" algn="ctr" defTabSz="914354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206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(11.00-12.00)</a:t>
                      </a:r>
                      <a:endParaRPr kumimoji="0" lang="ru-RU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206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107000"/>
                        </a:lnSpc>
                      </a:pPr>
                      <a:endParaRPr lang="ru-RU" sz="1400" b="1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8575" marR="28575" marT="0" marB="0">
                    <a:lnL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99999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D4D37860-5D14-447F-A02F-277E31DBF207}"/>
              </a:ext>
            </a:extLst>
          </p:cNvPr>
          <p:cNvSpPr/>
          <p:nvPr/>
        </p:nvSpPr>
        <p:spPr>
          <a:xfrm>
            <a:off x="1219205" y="609609"/>
            <a:ext cx="7411139" cy="981423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  <a:spcAft>
                <a:spcPts val="800"/>
              </a:spcAft>
              <a:tabLst>
                <a:tab pos="457200" algn="l"/>
                <a:tab pos="5940425" algn="r"/>
              </a:tabLst>
            </a:pPr>
            <a:r>
              <a:rPr lang="ru-RU" b="1" dirty="0">
                <a:solidFill>
                  <a:srgbClr val="C00000"/>
                </a:solidFill>
                <a:latin typeface="Times New Roman"/>
                <a:ea typeface="Calibri"/>
                <a:cs typeface="Times New Roman"/>
              </a:rPr>
              <a:t>ПРОБЛЕМНЫЙ ВОПРОС! </a:t>
            </a:r>
            <a:r>
              <a:rPr lang="ru-RU" sz="1800" kern="0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Нарушено требование к ведению документации при организации индивидуальной профилактической работы</a:t>
            </a:r>
            <a:endParaRPr lang="ru-RU" sz="1200" kern="100" dirty="0">
              <a:solidFill>
                <a:srgbClr val="00206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B66FE3-07FD-ACBC-E77C-6B767EA33456}"/>
              </a:ext>
            </a:extLst>
          </p:cNvPr>
          <p:cNvSpPr txBox="1"/>
          <p:nvPr/>
        </p:nvSpPr>
        <p:spPr>
          <a:xfrm>
            <a:off x="955022" y="1830955"/>
            <a:ext cx="793950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49580" algn="just">
              <a:spcAft>
                <a:spcPts val="800"/>
              </a:spcAft>
            </a:pPr>
            <a:r>
              <a:rPr lang="ru-RU" sz="1600" kern="0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Выполнение мероприятий программы частично отражается в рабочей документации специалистов</a:t>
            </a:r>
            <a:endParaRPr lang="ru-RU" sz="1600" kern="100" dirty="0">
              <a:solidFill>
                <a:srgbClr val="00206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9" name="Picture 4" descr="https://avatars.mds.yandex.net/i?id=069601a13221ab3d61f5c23c623f03bd4bf3edb0-5404323-images-thumbs&amp;n=13">
            <a:extLst>
              <a:ext uri="{FF2B5EF4-FFF2-40B4-BE49-F238E27FC236}">
                <a16:creationId xmlns:a16="http://schemas.microsoft.com/office/drawing/2014/main" id="{888AF221-476A-D3D7-55F0-30AF0841D6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894" y="1861253"/>
            <a:ext cx="554477" cy="554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5F3C4841-1D35-E62E-929F-B565F7D7C957}"/>
              </a:ext>
            </a:extLst>
          </p:cNvPr>
          <p:cNvSpPr txBox="1"/>
          <p:nvPr/>
        </p:nvSpPr>
        <p:spPr>
          <a:xfrm>
            <a:off x="457200" y="2895605"/>
            <a:ext cx="299461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49580" algn="just"/>
            <a:r>
              <a:rPr lang="ru-RU" sz="1500" kern="0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График проведения мероприятий ИПР </a:t>
            </a:r>
            <a:r>
              <a:rPr lang="ru-RU" sz="1500" kern="0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носит формальный характер, частично отражает планируемые виды деятельности отдельных специалистов</a:t>
            </a:r>
            <a:endParaRPr lang="ru-RU" sz="1100" kern="100" dirty="0">
              <a:solidFill>
                <a:srgbClr val="002060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2" name="Picture 2" descr="Picture background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30" y="572609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Заголовок 1">
            <a:extLst>
              <a:ext uri="{FF2B5EF4-FFF2-40B4-BE49-F238E27FC236}">
                <a16:creationId xmlns:a16="http://schemas.microsoft.com/office/drawing/2014/main" id="{B65317F3-B278-E317-CB5D-BDC443F4F5FB}"/>
              </a:ext>
            </a:extLst>
          </p:cNvPr>
          <p:cNvSpPr txBox="1">
            <a:spLocks/>
          </p:cNvSpPr>
          <p:nvPr/>
        </p:nvSpPr>
        <p:spPr>
          <a:xfrm>
            <a:off x="788970" y="287294"/>
            <a:ext cx="8271607" cy="25391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4800" kern="1200" spc="-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marL="1498600" marR="5080" indent="-1486535">
              <a:lnSpc>
                <a:spcPct val="100000"/>
              </a:lnSpc>
              <a:spcBef>
                <a:spcPts val="100"/>
              </a:spcBef>
              <a:defRPr/>
            </a:pPr>
            <a:r>
              <a:rPr lang="ru-RU" sz="18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sz="1800" b="1" spc="-2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sz="1800" b="1" spc="55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Прямоугольник 14">
            <a:extLst>
              <a:ext uri="{FF2B5EF4-FFF2-40B4-BE49-F238E27FC236}">
                <a16:creationId xmlns:a16="http://schemas.microsoft.com/office/drawing/2014/main" id="{D7DE3813-0A12-4609-919B-34F5F8745C55}"/>
              </a:ext>
            </a:extLst>
          </p:cNvPr>
          <p:cNvSpPr/>
          <p:nvPr/>
        </p:nvSpPr>
        <p:spPr>
          <a:xfrm>
            <a:off x="880670" y="5286589"/>
            <a:ext cx="8088205" cy="1492716"/>
          </a:xfrm>
          <a:prstGeom prst="rect">
            <a:avLst/>
          </a:prstGeom>
          <a:solidFill>
            <a:sysClr val="window" lastClr="FFFFFF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marL="0" marR="0" lvl="0" indent="0" algn="just" defTabSz="34288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/>
                <a:ea typeface="Times New Roman"/>
              </a:rPr>
              <a:t>Документирование работы специалистами:</a:t>
            </a:r>
          </a:p>
          <a:p>
            <a:pPr marL="0" marR="0" lvl="0" indent="0" algn="just" defTabSz="342884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1400" kern="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/>
                <a:cs typeface="Times New Roman" panose="02020603050405020304" pitchFamily="18" charset="0"/>
              </a:rPr>
              <a:t>педагог-психолог – журнал учета мероприятий;</a:t>
            </a:r>
          </a:p>
          <a:p>
            <a:pPr marL="0" marR="0" lvl="0" indent="0" algn="just" defTabSz="342884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/>
                <a:cs typeface="Times New Roman" panose="02020603050405020304" pitchFamily="18" charset="0"/>
              </a:rPr>
              <a:t>педагог социальный – журнал учета мероприятий;</a:t>
            </a:r>
          </a:p>
          <a:p>
            <a:pPr marL="0" marR="0" lvl="0" indent="0" algn="just" defTabSz="342884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1400" kern="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/>
                <a:cs typeface="Times New Roman" panose="02020603050405020304" pitchFamily="18" charset="0"/>
              </a:rPr>
              <a:t>классный руководитель – раздел «Организационно-воспитательная работы» классного журнала;</a:t>
            </a:r>
          </a:p>
          <a:p>
            <a:pPr marL="0" marR="0" lvl="0" indent="0" algn="just" defTabSz="342884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002465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/>
                <a:cs typeface="Times New Roman" panose="02020603050405020304" pitchFamily="18" charset="0"/>
              </a:rPr>
              <a:t>педагог-дополнительного образования – журнал </a:t>
            </a:r>
            <a:r>
              <a:rPr lang="ru-RU" sz="1400" dirty="0">
                <a:solidFill>
                  <a:srgbClr val="00246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планирования и учёта работы объединения по интересам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002465"/>
              </a:solidFill>
              <a:effectLst/>
              <a:uLnTx/>
              <a:uFillTx/>
              <a:latin typeface="Times New Roman" panose="02020603050405020304" pitchFamily="18" charset="0"/>
              <a:ea typeface="Times New Roman"/>
              <a:cs typeface="Times New Roman" panose="02020603050405020304" pitchFamily="18" charset="0"/>
            </a:endParaRPr>
          </a:p>
        </p:txBody>
      </p:sp>
      <p:pic>
        <p:nvPicPr>
          <p:cNvPr id="16" name="Picture 4" descr="https://avatars.mds.yandex.net/i?id=069601a13221ab3d61f5c23c623f03bd4bf3edb0-5404323-images-thumbs&amp;n=13">
            <a:extLst>
              <a:ext uri="{FF2B5EF4-FFF2-40B4-BE49-F238E27FC236}">
                <a16:creationId xmlns:a16="http://schemas.microsoft.com/office/drawing/2014/main" id="{888AF221-476A-D3D7-55F0-30AF0841D6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394" y="2618371"/>
            <a:ext cx="554477" cy="554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0" descr="Качество Крючок Флажок - Бесплатное изображение на Pixabay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54" t="27153" r="22685" b="10763"/>
          <a:stretch/>
        </p:blipFill>
        <p:spPr bwMode="auto">
          <a:xfrm>
            <a:off x="3375965" y="2366749"/>
            <a:ext cx="496710" cy="4944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2" descr="Picture background">
            <a:extLst>
              <a:ext uri="{FF2B5EF4-FFF2-40B4-BE49-F238E27FC236}">
                <a16:creationId xmlns:a16="http://schemas.microsoft.com/office/drawing/2014/main" id="{CA55279C-4BD2-4611-142C-101DCE5D98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125" y="5181600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6113162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F4C75A-429A-4438-4DBC-6902DCEABD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6C3C57E-1F9F-CB28-71AB-EA17CE43CA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2518" y="169199"/>
            <a:ext cx="7598968" cy="530915"/>
          </a:xfrm>
        </p:spPr>
        <p:txBody>
          <a:bodyPr>
            <a:normAutofit fontScale="90000"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x-non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/>
            </a:r>
            <a:br>
              <a:rPr kumimoji="0" lang="x-non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</a:br>
            <a:endParaRPr lang="x-none" dirty="0"/>
          </a:p>
        </p:txBody>
      </p:sp>
      <p:pic>
        <p:nvPicPr>
          <p:cNvPr id="3" name="Объект 9">
            <a:extLst>
              <a:ext uri="{FF2B5EF4-FFF2-40B4-BE49-F238E27FC236}">
                <a16:creationId xmlns:a16="http://schemas.microsoft.com/office/drawing/2014/main" id="{019B0296-820B-6C5B-8E17-05FF4FB7206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l="38389" t="12057" r="36556" b="14013"/>
          <a:stretch>
            <a:fillRect/>
          </a:stretch>
        </p:blipFill>
        <p:spPr>
          <a:xfrm rot="5400000">
            <a:off x="1060485" y="1053397"/>
            <a:ext cx="2755139" cy="4326103"/>
          </a:xfrm>
          <a:prstGeom prst="rect">
            <a:avLst/>
          </a:prstGeom>
          <a:ln>
            <a:solidFill>
              <a:srgbClr val="002060"/>
            </a:solidFill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A6799FC6-CB00-426F-C1AE-BD9B16A52DC6}"/>
              </a:ext>
            </a:extLst>
          </p:cNvPr>
          <p:cNvSpPr/>
          <p:nvPr/>
        </p:nvSpPr>
        <p:spPr>
          <a:xfrm>
            <a:off x="884852" y="852871"/>
            <a:ext cx="8039100" cy="685059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indent="449580" algn="just">
              <a:lnSpc>
                <a:spcPct val="107000"/>
              </a:lnSpc>
              <a:spcAft>
                <a:spcPts val="800"/>
              </a:spcAft>
            </a:pPr>
            <a:r>
              <a:rPr kumimoji="0" lang="ru-RU" sz="1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ea typeface="Calibri"/>
                <a:cs typeface="Times New Roman"/>
              </a:rPr>
              <a:t>ПРОБЛЕМНЫЙ ВОПРОС! </a:t>
            </a:r>
            <a:r>
              <a:rPr lang="ru-RU" sz="1800" kern="0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Занятость несовершеннолетних, в отношении которых проводится ИПР, организована не на должном уровне</a:t>
            </a:r>
            <a:endParaRPr lang="ru-RU" sz="1200" kern="100" dirty="0">
              <a:solidFill>
                <a:srgbClr val="00206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715CAB1-80FE-0A6E-69B6-90C5585B0023}"/>
              </a:ext>
            </a:extLst>
          </p:cNvPr>
          <p:cNvSpPr txBox="1"/>
          <p:nvPr/>
        </p:nvSpPr>
        <p:spPr>
          <a:xfrm>
            <a:off x="5098185" y="1828800"/>
            <a:ext cx="389341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450215" algn="just" defTabSz="914400" eaLnBrk="1" fontAlgn="auto" latinLnBrk="0" hangingPunct="1"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ru-RU" sz="1600" b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2" name="Picture 2" descr="Picture background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828" y="626929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Скругленный прямоугольник 5">
            <a:extLst>
              <a:ext uri="{FF2B5EF4-FFF2-40B4-BE49-F238E27FC236}">
                <a16:creationId xmlns:a16="http://schemas.microsoft.com/office/drawing/2014/main" id="{5241499F-663C-9481-A4DF-1F0A5F315DDD}"/>
              </a:ext>
            </a:extLst>
          </p:cNvPr>
          <p:cNvSpPr/>
          <p:nvPr/>
        </p:nvSpPr>
        <p:spPr bwMode="auto">
          <a:xfrm>
            <a:off x="250988" y="2201717"/>
            <a:ext cx="2362200" cy="747027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1435" tIns="25718" rIns="51435" bIns="25718"/>
          <a:lstStyle/>
          <a:p>
            <a:pPr marL="192881" marR="0" lvl="0" indent="-192881" algn="l" defTabSz="6858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4005C"/>
              </a:buClr>
              <a:buSzPct val="70000"/>
              <a:buFont typeface="Wingdings" pitchFamily="2" charset="2"/>
              <a:buChar char="n"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0" name="Picture 4" descr="https://avatars.mds.yandex.net/i?id=069601a13221ab3d61f5c23c623f03bd4bf3edb0-5404323-images-thumbs&amp;n=13">
            <a:extLst>
              <a:ext uri="{FF2B5EF4-FFF2-40B4-BE49-F238E27FC236}">
                <a16:creationId xmlns:a16="http://schemas.microsoft.com/office/drawing/2014/main" id="{9EEA9113-3862-9CDF-22FB-976814A71F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0498" y="4806703"/>
            <a:ext cx="602772" cy="6027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CA8D63DA-9112-8EB3-D015-053BB19F10D7}"/>
              </a:ext>
            </a:extLst>
          </p:cNvPr>
          <p:cNvSpPr txBox="1">
            <a:spLocks/>
          </p:cNvSpPr>
          <p:nvPr/>
        </p:nvSpPr>
        <p:spPr>
          <a:xfrm>
            <a:off x="848717" y="405428"/>
            <a:ext cx="8271607" cy="25391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4800" kern="1200" spc="-5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marL="1498600" marR="5080" indent="-1486535">
              <a:lnSpc>
                <a:spcPct val="100000"/>
              </a:lnSpc>
              <a:spcBef>
                <a:spcPts val="100"/>
              </a:spcBef>
              <a:defRPr/>
            </a:pPr>
            <a:r>
              <a:rPr lang="ru-RU" sz="1800" b="1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sz="1800" b="1" spc="-2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sz="1800" b="1" spc="55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800" b="1" spc="-1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ru-RU" sz="18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848716" y="4927911"/>
            <a:ext cx="7932279" cy="1077218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lvl="0" algn="just" defTabSz="914400">
              <a:spcBef>
                <a:spcPts val="600"/>
              </a:spcBef>
              <a:spcAft>
                <a:spcPts val="600"/>
              </a:spcAft>
              <a:defRPr/>
            </a:pPr>
            <a:r>
              <a:rPr lang="ru-RU" sz="1600" b="1" kern="0" dirty="0">
                <a:solidFill>
                  <a:srgbClr val="FF0000"/>
                </a:solidFill>
                <a:latin typeface="Times New Roman"/>
                <a:ea typeface="Calibri"/>
              </a:rPr>
              <a:t>ВАЖНО! </a:t>
            </a:r>
            <a:r>
              <a:rPr lang="ru-RU" sz="1600" kern="0" dirty="0">
                <a:solidFill>
                  <a:srgbClr val="002060"/>
                </a:solidFill>
                <a:latin typeface="Times New Roman"/>
                <a:ea typeface="Calibri"/>
              </a:rPr>
              <a:t>Проанализировать организацию занятости во </a:t>
            </a:r>
            <a:r>
              <a:rPr lang="ru-RU" sz="1600" kern="0" dirty="0" err="1">
                <a:solidFill>
                  <a:srgbClr val="002060"/>
                </a:solidFill>
                <a:latin typeface="Times New Roman"/>
                <a:ea typeface="Calibri"/>
              </a:rPr>
              <a:t>внеучебное</a:t>
            </a:r>
            <a:r>
              <a:rPr lang="ru-RU" sz="1600" kern="0" dirty="0">
                <a:solidFill>
                  <a:srgbClr val="002060"/>
                </a:solidFill>
                <a:latin typeface="Times New Roman"/>
                <a:ea typeface="Calibri"/>
              </a:rPr>
              <a:t> время несовершеннолетних, с которыми проводится индивидуальная профилактическая работа, исключив формализм при оформлении локальных правовых актов, осуществлении координации и контроля</a:t>
            </a:r>
            <a:endParaRPr lang="ru-RU" sz="1600" kern="0" dirty="0">
              <a:solidFill>
                <a:srgbClr val="00206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2350361-5816-D52E-760E-575CD4448E66}"/>
              </a:ext>
            </a:extLst>
          </p:cNvPr>
          <p:cNvSpPr txBox="1"/>
          <p:nvPr/>
        </p:nvSpPr>
        <p:spPr>
          <a:xfrm>
            <a:off x="4680765" y="2270035"/>
            <a:ext cx="4337545" cy="1892826"/>
          </a:xfrm>
          <a:prstGeom prst="rect">
            <a:avLst/>
          </a:prstGeom>
          <a:solidFill>
            <a:schemeClr val="bg1"/>
          </a:solidFill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pPr marL="0" marR="0" lvl="0" indent="214313" algn="just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НЕОБХОДИМО ОБЕСПЕЧИТЬ!</a:t>
            </a:r>
          </a:p>
          <a:p>
            <a:pPr marL="0" marR="0" lvl="0" indent="214313" algn="just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организацию персонифицированного контроля за полезной занятостью в свободное от учебных занятий время обучающихся, в отношении которых проводится индивидуальная профилактическая работа и др.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4475834" y="2547947"/>
            <a:ext cx="341313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79145212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E873DBA-3F9F-E657-8076-B131FA76AB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1CC9E6-E5DD-F315-814A-DC9F282CB04A}"/>
              </a:ext>
            </a:extLst>
          </p:cNvPr>
          <p:cNvSpPr txBox="1"/>
          <p:nvPr/>
        </p:nvSpPr>
        <p:spPr>
          <a:xfrm>
            <a:off x="5793933" y="1721342"/>
            <a:ext cx="3252324" cy="3293209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indent="449580" algn="just">
              <a:buNone/>
            </a:pPr>
            <a:r>
              <a:rPr lang="ru-RU" sz="1600" b="1" kern="0" dirty="0">
                <a:solidFill>
                  <a:srgbClr val="C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Необходимо </a:t>
            </a:r>
            <a:r>
              <a:rPr lang="ru-RU" sz="1600" b="1" kern="100" dirty="0">
                <a:solidFill>
                  <a:srgbClr val="C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обеспечить информирование ОВД: </a:t>
            </a:r>
          </a:p>
          <a:p>
            <a:pPr indent="449580" algn="just">
              <a:buNone/>
            </a:pPr>
            <a:endParaRPr lang="ru-RU" sz="1600" b="1" kern="100" dirty="0">
              <a:solidFill>
                <a:srgbClr val="C00000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 algn="just">
              <a:buFont typeface="Wingdings" panose="05000000000000000000" pitchFamily="2" charset="2"/>
              <a:buChar char="q"/>
            </a:pPr>
            <a:r>
              <a:rPr lang="ru-RU" sz="1600" kern="100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об отсутствии на занятиях учащихся, с которыми проводится ИПР;  </a:t>
            </a:r>
          </a:p>
          <a:p>
            <a:pPr marL="285750" indent="-285750" algn="just">
              <a:buFont typeface="Wingdings" panose="05000000000000000000" pitchFamily="2" charset="2"/>
              <a:buChar char="q"/>
            </a:pPr>
            <a:r>
              <a:rPr lang="ru-RU" sz="1600" kern="100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об убытии учащихся, с которыми проводится ИПР по месту постоянного проживания (пребывания), выходные, праздничные дни, каникулярные периоды и во время болезни </a:t>
            </a:r>
            <a:endParaRPr lang="ru-RU" sz="1600" kern="100" dirty="0">
              <a:solidFill>
                <a:srgbClr val="002465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73D526F7-88EB-C7D5-A4E0-4FCE32F44D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8524" t="18616" r="14005" b="16535"/>
          <a:stretch>
            <a:fillRect/>
          </a:stretch>
        </p:blipFill>
        <p:spPr>
          <a:xfrm>
            <a:off x="304376" y="1324564"/>
            <a:ext cx="5327343" cy="3381335"/>
          </a:xfrm>
          <a:prstGeom prst="rect">
            <a:avLst/>
          </a:prstGeom>
          <a:ln>
            <a:solidFill>
              <a:srgbClr val="002060"/>
            </a:solidFill>
          </a:ln>
        </p:spPr>
      </p:pic>
      <p:pic>
        <p:nvPicPr>
          <p:cNvPr id="7" name="Picture 2" descr="Picture background">
            <a:extLst>
              <a:ext uri="{FF2B5EF4-FFF2-40B4-BE49-F238E27FC236}">
                <a16:creationId xmlns:a16="http://schemas.microsoft.com/office/drawing/2014/main" id="{4AE876A8-B7EE-62F0-CA36-5843B7E827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3262" y="766895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26DC9CAC-76A4-E2C4-7D14-8E9A22A74C09}"/>
              </a:ext>
            </a:extLst>
          </p:cNvPr>
          <p:cNvSpPr txBox="1"/>
          <p:nvPr/>
        </p:nvSpPr>
        <p:spPr>
          <a:xfrm>
            <a:off x="698846" y="286604"/>
            <a:ext cx="849079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ru-RU" b="1" i="0" u="none" strike="noStrike" kern="1200" cap="none" spc="-113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ОРГАНИЗАЦИЯ</a:t>
            </a:r>
            <a:r>
              <a:rPr kumimoji="0" lang="ru-RU" b="1" i="0" u="none" strike="noStrike" kern="120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kumimoji="0" lang="ru-RU" b="1" i="0" u="none" strike="noStrike" kern="120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kumimoji="0" lang="ru-RU" b="1" i="0" u="none" strike="noStrike" kern="1200" cap="none" spc="55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 </a:t>
            </a:r>
            <a:r>
              <a:rPr kumimoji="0" lang="ru-RU" b="1" i="0" u="none" strike="noStrike" kern="1200" cap="none" spc="-1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РАБОТЫ</a:t>
            </a:r>
            <a:endParaRPr lang="x-none" dirty="0"/>
          </a:p>
        </p:txBody>
      </p:sp>
      <p:sp>
        <p:nvSpPr>
          <p:cNvPr id="8" name="Стрелка вправо 14">
            <a:extLst>
              <a:ext uri="{FF2B5EF4-FFF2-40B4-BE49-F238E27FC236}">
                <a16:creationId xmlns:a16="http://schemas.microsoft.com/office/drawing/2014/main" id="{9FC4E017-317F-5E2C-8749-5535810BFBB3}"/>
              </a:ext>
            </a:extLst>
          </p:cNvPr>
          <p:cNvSpPr/>
          <p:nvPr/>
        </p:nvSpPr>
        <p:spPr>
          <a:xfrm>
            <a:off x="5469505" y="3015232"/>
            <a:ext cx="324428" cy="283513"/>
          </a:xfrm>
          <a:prstGeom prst="right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35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6AE8D28-E769-8BA3-7A59-61276B831AC5}"/>
              </a:ext>
            </a:extLst>
          </p:cNvPr>
          <p:cNvSpPr txBox="1"/>
          <p:nvPr/>
        </p:nvSpPr>
        <p:spPr>
          <a:xfrm>
            <a:off x="644206" y="5330295"/>
            <a:ext cx="8092440" cy="738664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>
              <a:spcAft>
                <a:spcPts val="800"/>
              </a:spcAft>
              <a:buNone/>
            </a:pPr>
            <a:r>
              <a:rPr lang="ru-RU" sz="1400" b="1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Контроль за проведением ИПР</a:t>
            </a:r>
            <a:r>
              <a:rPr lang="ru-RU" sz="1400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в учреждении образования </a:t>
            </a:r>
            <a:r>
              <a:rPr lang="ru-RU" sz="1400" b="1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осуществляет заместитель директора по воспитательной (учебно-воспитательной) работе</a:t>
            </a:r>
            <a:r>
              <a:rPr lang="ru-RU" sz="1400" dirty="0">
                <a:solidFill>
                  <a:srgbClr val="00246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который координирует деятельность педагогических работников и организует анализ и рассмотрение ее результатов.</a:t>
            </a:r>
            <a:endParaRPr lang="ru-RU" sz="1200" dirty="0">
              <a:solidFill>
                <a:srgbClr val="002465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295881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4ABC695-92FA-F147-1592-5D48AEFACE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308" y="960226"/>
            <a:ext cx="7598968" cy="530915"/>
          </a:xfrm>
        </p:spPr>
        <p:txBody>
          <a:bodyPr>
            <a:normAutofit fontScale="90000"/>
          </a:bodyPr>
          <a:lstStyle/>
          <a:p>
            <a:pPr lvl="0" defTabSz="457200">
              <a:lnSpc>
                <a:spcPct val="100000"/>
              </a:lnSpc>
              <a:spcBef>
                <a:spcPts val="0"/>
              </a:spcBef>
            </a:pPr>
            <a:endParaRPr lang="x-none"/>
          </a:p>
        </p:txBody>
      </p:sp>
      <p:pic>
        <p:nvPicPr>
          <p:cNvPr id="4" name="Picture 2" descr="Picture background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163" y="675938"/>
            <a:ext cx="601888" cy="10184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891710" y="815808"/>
            <a:ext cx="41620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indent="449580" algn="just">
              <a:spcAft>
                <a:spcPts val="800"/>
              </a:spcAft>
            </a:pPr>
            <a:r>
              <a:rPr lang="ru-RU" b="1" kern="0" dirty="0">
                <a:solidFill>
                  <a:srgbClr val="C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НЕОБХОДИМО ОБЕСПЕЧИТЬ:</a:t>
            </a:r>
          </a:p>
        </p:txBody>
      </p:sp>
      <p:sp>
        <p:nvSpPr>
          <p:cNvPr id="11" name="Скругленный прямоугольник 10"/>
          <p:cNvSpPr/>
          <p:nvPr/>
        </p:nvSpPr>
        <p:spPr>
          <a:xfrm>
            <a:off x="713584" y="1302291"/>
            <a:ext cx="8275319" cy="1191816"/>
          </a:xfrm>
          <a:prstGeom prst="round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just"/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рассмотрение на районных августовских секциях педагогов социальных, заместителей директора по воспитательной работе вопрос «Эффективность организации индивидуальной профилактической работы в учреждениях образования», обеспечив их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практикоориентированность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и проведение итогового тестирования;</a:t>
            </a:r>
          </a:p>
        </p:txBody>
      </p:sp>
      <p:sp>
        <p:nvSpPr>
          <p:cNvPr id="12" name="Скругленный прямоугольник 11"/>
          <p:cNvSpPr/>
          <p:nvPr/>
        </p:nvSpPr>
        <p:spPr>
          <a:xfrm>
            <a:off x="609599" y="2611910"/>
            <a:ext cx="8424075" cy="1225868"/>
          </a:xfrm>
          <a:prstGeom prst="round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marL="0" marR="0" lvl="0" indent="0" algn="just" defTabSz="3429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	</a:t>
            </a:r>
            <a:r>
              <a:rPr lang="ru-RU" sz="1600" dirty="0">
                <a:solidFill>
                  <a:srgbClr val="002060"/>
                </a:solidFill>
                <a:latin typeface="Times New Roman"/>
                <a:ea typeface="Calibri"/>
              </a:rPr>
              <a:t>рассмотрение на заседаниях Совета отдела образования (образования, спорта и туризма), других коллегиальных органов вопрос «Эффективность организации индивидуальной профилактической работы в учреждениях образования», обеспечив принятие конкретных управленческих решений, дополнительных мер для улучшения качества работы на местах;</a:t>
            </a:r>
            <a:endParaRPr lang="ru-RU" sz="1700" dirty="0">
              <a:solidFill>
                <a:srgbClr val="00206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Скругленный прямоугольник 12"/>
          <p:cNvSpPr/>
          <p:nvPr/>
        </p:nvSpPr>
        <p:spPr>
          <a:xfrm>
            <a:off x="301609" y="4724410"/>
            <a:ext cx="8621586" cy="374571"/>
          </a:xfrm>
          <a:prstGeom prst="round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just">
              <a:spcAft>
                <a:spcPts val="0"/>
              </a:spcAft>
            </a:pPr>
            <a:r>
              <a:rPr lang="ru-RU" sz="1600" kern="0" dirty="0">
                <a:solidFill>
                  <a:srgbClr val="002060"/>
                </a:solidFill>
                <a:effectLst/>
                <a:latin typeface="Times New Roman"/>
                <a:ea typeface="Calibri"/>
                <a:cs typeface="Times New Roman"/>
              </a:rPr>
              <a:t>   </a:t>
            </a:r>
            <a:endParaRPr lang="ru-RU" sz="1400" kern="100" dirty="0">
              <a:solidFill>
                <a:srgbClr val="002060"/>
              </a:solidFill>
              <a:effectLst/>
              <a:latin typeface="Calibri"/>
              <a:ea typeface="Calibri"/>
              <a:cs typeface="Times New Roman"/>
            </a:endParaRPr>
          </a:p>
        </p:txBody>
      </p:sp>
      <p:pic>
        <p:nvPicPr>
          <p:cNvPr id="8" name="object 10">
            <a:extLst>
              <a:ext uri="{FF2B5EF4-FFF2-40B4-BE49-F238E27FC236}">
                <a16:creationId xmlns:a16="http://schemas.microsoft.com/office/drawing/2014/main" id="{B486D5E1-AF2B-4981-6A46-3F9618DE5E9E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23660" y="1302291"/>
            <a:ext cx="411480" cy="433482"/>
          </a:xfrm>
          <a:prstGeom prst="rect">
            <a:avLst/>
          </a:prstGeom>
        </p:spPr>
      </p:pic>
      <p:pic>
        <p:nvPicPr>
          <p:cNvPr id="7" name="object 10">
            <a:extLst>
              <a:ext uri="{FF2B5EF4-FFF2-40B4-BE49-F238E27FC236}">
                <a16:creationId xmlns:a16="http://schemas.microsoft.com/office/drawing/2014/main" id="{B486D5E1-AF2B-4981-6A46-3F9618DE5E9E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66049" y="2463376"/>
            <a:ext cx="411480" cy="433482"/>
          </a:xfrm>
          <a:prstGeom prst="rect">
            <a:avLst/>
          </a:prstGeom>
        </p:spPr>
      </p:pic>
      <p:sp>
        <p:nvSpPr>
          <p:cNvPr id="10" name="Прямоугольник 9"/>
          <p:cNvSpPr/>
          <p:nvPr/>
        </p:nvSpPr>
        <p:spPr>
          <a:xfrm>
            <a:off x="484983" y="158561"/>
            <a:ext cx="827801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ru-RU" b="1" spc="-113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ОРГАНИЗАЦИЯ</a:t>
            </a:r>
            <a:r>
              <a:rPr lang="ru-RU" b="1" spc="-2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b="1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ИНДИВИДУАЛЬНОЙ ПРОФИЛАКТИЧЕСКОЙ </a:t>
            </a:r>
            <a:r>
              <a:rPr lang="ru-RU" b="1" spc="55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b="1" spc="-1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РАБОТЫ</a:t>
            </a:r>
            <a:endParaRPr lang="x-none" dirty="0">
              <a:solidFill>
                <a:srgbClr val="000000"/>
              </a:solidFill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91" t="10768" r="2609" b="7456"/>
          <a:stretch>
            <a:fillRect/>
          </a:stretch>
        </p:blipFill>
        <p:spPr bwMode="auto">
          <a:xfrm>
            <a:off x="276471" y="3837778"/>
            <a:ext cx="4191001" cy="2081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9" t="11195" r="2751" b="8302"/>
          <a:stretch>
            <a:fillRect/>
          </a:stretch>
        </p:blipFill>
        <p:spPr bwMode="auto">
          <a:xfrm>
            <a:off x="2743200" y="4058039"/>
            <a:ext cx="4337256" cy="2081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2" name="Picture 4"/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17" t="27685" r="18046" b="20848"/>
          <a:stretch>
            <a:fillRect/>
          </a:stretch>
        </p:blipFill>
        <p:spPr bwMode="auto">
          <a:xfrm>
            <a:off x="5975467" y="4648200"/>
            <a:ext cx="3048001" cy="16269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2">
            <a:extLst>
              <a:ext uri="{FF2B5EF4-FFF2-40B4-BE49-F238E27FC236}">
                <a16:creationId xmlns:a16="http://schemas.microsoft.com/office/drawing/2014/main" id="{90AB86F2-E679-C73F-8967-CC8E45D6B9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559975" y="4905345"/>
            <a:ext cx="341313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" name="Picture 2">
            <a:extLst>
              <a:ext uri="{FF2B5EF4-FFF2-40B4-BE49-F238E27FC236}">
                <a16:creationId xmlns:a16="http://schemas.microsoft.com/office/drawing/2014/main" id="{0D7426E6-7EBC-4ABB-CEE3-2BD6D56CD7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804810" y="4690792"/>
            <a:ext cx="341313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50997911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70B30D-987D-04F0-2DA6-625CB18050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14">
            <a:extLst>
              <a:ext uri="{FF2B5EF4-FFF2-40B4-BE49-F238E27FC236}">
                <a16:creationId xmlns:a16="http://schemas.microsoft.com/office/drawing/2014/main" id="{1CC9636D-BCC6-B7D5-DCBB-819EBB0234CB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152400" y="152400"/>
            <a:ext cx="1088295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НОРМАТИВНЫЕ ПРАВОВЫЕ ДОКУМЕНТЫ</a:t>
            </a:r>
            <a:endParaRPr kumimoji="0" lang="x-none" altLang="x-none" sz="32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Объект 14">
            <a:extLst>
              <a:ext uri="{FF2B5EF4-FFF2-40B4-BE49-F238E27FC236}">
                <a16:creationId xmlns:a16="http://schemas.microsoft.com/office/drawing/2014/main" id="{D30E868F-C2AB-3CFA-643D-FF62D0D628D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20562" y="2582581"/>
            <a:ext cx="4477008" cy="4023360"/>
          </a:xfrm>
        </p:spPr>
        <p:txBody>
          <a:bodyPr/>
          <a:lstStyle/>
          <a:p>
            <a:endParaRPr lang="x-none" dirty="0"/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3607654C-93B0-6792-75B4-D6A5CC57EE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2573" t="20582" r="14150" b="6408"/>
          <a:stretch>
            <a:fillRect/>
          </a:stretch>
        </p:blipFill>
        <p:spPr>
          <a:xfrm>
            <a:off x="5884337" y="1254603"/>
            <a:ext cx="2868417" cy="3838535"/>
          </a:xfrm>
          <a:prstGeom prst="rect">
            <a:avLst/>
          </a:prstGeom>
          <a:ln>
            <a:solidFill>
              <a:srgbClr val="002060"/>
            </a:solidFill>
          </a:ln>
        </p:spPr>
      </p:pic>
      <p:pic>
        <p:nvPicPr>
          <p:cNvPr id="17" name="Picture 2">
            <a:extLst>
              <a:ext uri="{FF2B5EF4-FFF2-40B4-BE49-F238E27FC236}">
                <a16:creationId xmlns:a16="http://schemas.microsoft.com/office/drawing/2014/main" id="{B80F7868-2A57-97E5-19A3-5A9F51030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678" y="1385497"/>
            <a:ext cx="1966214" cy="2971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F6FB8708-25FA-FC8A-7AA4-4A22D3480F0B}"/>
              </a:ext>
            </a:extLst>
          </p:cNvPr>
          <p:cNvSpPr txBox="1"/>
          <p:nvPr/>
        </p:nvSpPr>
        <p:spPr>
          <a:xfrm>
            <a:off x="474801" y="5325133"/>
            <a:ext cx="8106641" cy="959237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 eaLnBrk="0" fontAlgn="base" hangingPunct="0">
              <a:spcBef>
                <a:spcPts val="1000"/>
              </a:spcBef>
              <a:spcAft>
                <a:spcPct val="0"/>
              </a:spcAft>
              <a:buClr>
                <a:srgbClr val="353535"/>
              </a:buClr>
              <a:defRPr/>
            </a:pPr>
            <a:r>
              <a:rPr lang="ru-RU" sz="1600" b="1" dirty="0">
                <a:solidFill>
                  <a:srgbClr val="990000"/>
                </a:solidFill>
                <a:latin typeface="Times New Roman" pitchFamily="18" charset="0"/>
                <a:cs typeface="Times New Roman" pitchFamily="18" charset="0"/>
              </a:rPr>
              <a:t>Статья 83. </a:t>
            </a:r>
            <a:r>
              <a:rPr lang="ru-RU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Основные требования к организации образовательного процесса</a:t>
            </a:r>
          </a:p>
          <a:p>
            <a:pPr algn="just" eaLnBrk="0" fontAlgn="base" hangingPunct="0">
              <a:spcBef>
                <a:spcPts val="1000"/>
              </a:spcBef>
              <a:spcAft>
                <a:spcPct val="0"/>
              </a:spcAft>
              <a:buClr>
                <a:srgbClr val="353535"/>
              </a:buClr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 обеспечение социально-педагогической поддержки обучающихся и оказания им психологической помощи</a:t>
            </a:r>
            <a:endParaRPr lang="ru-RU" altLang="ru-RU" sz="1600" b="1" dirty="0">
              <a:solidFill>
                <a:srgbClr val="99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" name="Стрелка вправо 14">
            <a:extLst>
              <a:ext uri="{FF2B5EF4-FFF2-40B4-BE49-F238E27FC236}">
                <a16:creationId xmlns:a16="http://schemas.microsoft.com/office/drawing/2014/main" id="{7C5842BF-3BF0-D5AE-4560-2795FA5B59E9}"/>
              </a:ext>
            </a:extLst>
          </p:cNvPr>
          <p:cNvSpPr/>
          <p:nvPr/>
        </p:nvSpPr>
        <p:spPr>
          <a:xfrm rot="5400000">
            <a:off x="1058160" y="4734050"/>
            <a:ext cx="438713" cy="279464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>
              <a:solidFill>
                <a:srgbClr val="C00000"/>
              </a:solidFill>
              <a:latin typeface="Arial"/>
            </a:endParaRPr>
          </a:p>
        </p:txBody>
      </p:sp>
      <p:sp>
        <p:nvSpPr>
          <p:cNvPr id="21" name="Стрелка вправо 14">
            <a:extLst>
              <a:ext uri="{FF2B5EF4-FFF2-40B4-BE49-F238E27FC236}">
                <a16:creationId xmlns:a16="http://schemas.microsoft.com/office/drawing/2014/main" id="{DA2BC367-F323-B23D-F118-4693616653CD}"/>
              </a:ext>
            </a:extLst>
          </p:cNvPr>
          <p:cNvSpPr/>
          <p:nvPr/>
        </p:nvSpPr>
        <p:spPr>
          <a:xfrm>
            <a:off x="5709835" y="2714889"/>
            <a:ext cx="342518" cy="312405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>
              <a:solidFill>
                <a:srgbClr val="C00000"/>
              </a:solidFill>
              <a:latin typeface="Arial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518" t="43952" r="36108" b="6644"/>
          <a:stretch/>
        </p:blipFill>
        <p:spPr bwMode="auto">
          <a:xfrm>
            <a:off x="2458990" y="1447800"/>
            <a:ext cx="2933643" cy="36453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3E096947-AA93-0EAB-3237-13449A035891}"/>
              </a:ext>
            </a:extLst>
          </p:cNvPr>
          <p:cNvSpPr txBox="1"/>
          <p:nvPr/>
        </p:nvSpPr>
        <p:spPr>
          <a:xfrm>
            <a:off x="3276600" y="914085"/>
            <a:ext cx="2070307" cy="340519"/>
          </a:xfrm>
          <a:prstGeom prst="wedgeRoundRectCallout">
            <a:avLst>
              <a:gd name="adj1" fmla="val -20833"/>
              <a:gd name="adj2" fmla="val 109255"/>
              <a:gd name="adj3" fmla="val 16667"/>
            </a:avLst>
          </a:prstGeom>
          <a:noFill/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r>
              <a:rPr kumimoji="0" lang="ru-RU" sz="1400" b="1" i="1" u="none" strike="noStrike" kern="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cs typeface="Times New Roman"/>
              </a:rPr>
              <a:t>УТРАТИЛА СИЛУ!</a:t>
            </a:r>
            <a:endParaRPr lang="x-none" sz="1400" b="1" i="1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E096947-AA93-0EAB-3237-13449A035891}"/>
              </a:ext>
            </a:extLst>
          </p:cNvPr>
          <p:cNvSpPr txBox="1"/>
          <p:nvPr/>
        </p:nvSpPr>
        <p:spPr>
          <a:xfrm>
            <a:off x="5884337" y="914085"/>
            <a:ext cx="2888990" cy="340519"/>
          </a:xfrm>
          <a:prstGeom prst="wedgeRoundRectCallout">
            <a:avLst>
              <a:gd name="adj1" fmla="val -20833"/>
              <a:gd name="adj2" fmla="val 109255"/>
              <a:gd name="adj3" fmla="val 16667"/>
            </a:avLst>
          </a:prstGeom>
          <a:noFill/>
          <a:ln>
            <a:solidFill>
              <a:srgbClr val="A20000"/>
            </a:solidFill>
          </a:ln>
        </p:spPr>
        <p:txBody>
          <a:bodyPr wrap="square">
            <a:spAutoFit/>
          </a:bodyPr>
          <a:lstStyle/>
          <a:p>
            <a:r>
              <a:rPr kumimoji="0" lang="ru-RU" sz="1400" b="1" i="1" u="none" strike="noStrike" kern="0" cap="none" spc="-2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/>
                <a:cs typeface="Times New Roman"/>
              </a:rPr>
              <a:t>ВСТУПАЕТ В СИЛУ</a:t>
            </a:r>
            <a:r>
              <a:rPr lang="ru-RU" sz="1400" b="1" i="1" kern="0" spc="-20" dirty="0">
                <a:solidFill>
                  <a:srgbClr val="C00000"/>
                </a:solidFill>
                <a:latin typeface="Times New Roman"/>
                <a:cs typeface="Times New Roman"/>
              </a:rPr>
              <a:t> С 01.09.2025</a:t>
            </a:r>
            <a:endParaRPr lang="x-none" sz="1400" b="1" i="1" dirty="0"/>
          </a:p>
        </p:txBody>
      </p:sp>
      <p:sp>
        <p:nvSpPr>
          <p:cNvPr id="14" name="Скругленный прямоугольник 5">
            <a:extLst>
              <a:ext uri="{FF2B5EF4-FFF2-40B4-BE49-F238E27FC236}">
                <a16:creationId xmlns:a16="http://schemas.microsoft.com/office/drawing/2014/main" id="{A0C5F038-7205-94B0-AA8B-4CE665EF88AE}"/>
              </a:ext>
            </a:extLst>
          </p:cNvPr>
          <p:cNvSpPr/>
          <p:nvPr/>
        </p:nvSpPr>
        <p:spPr bwMode="auto">
          <a:xfrm>
            <a:off x="2504719" y="1945551"/>
            <a:ext cx="2842187" cy="340449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68580" tIns="34290" rIns="68580" bIns="34290"/>
          <a:lstStyle/>
          <a:p>
            <a:pPr marL="257175" indent="-257175" defTabSz="9144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 sz="2400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2" name="Скругленный прямоугольник 5">
            <a:extLst>
              <a:ext uri="{FF2B5EF4-FFF2-40B4-BE49-F238E27FC236}">
                <a16:creationId xmlns:a16="http://schemas.microsoft.com/office/drawing/2014/main" id="{A0C5F038-7205-94B0-AA8B-4CE665EF88AE}"/>
              </a:ext>
            </a:extLst>
          </p:cNvPr>
          <p:cNvSpPr/>
          <p:nvPr/>
        </p:nvSpPr>
        <p:spPr bwMode="auto">
          <a:xfrm>
            <a:off x="5910567" y="1945551"/>
            <a:ext cx="2471433" cy="445771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68580" tIns="34290" rIns="68580" bIns="34290"/>
          <a:lstStyle/>
          <a:p>
            <a:pPr marL="257175" indent="-257175" defTabSz="9144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 sz="2400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" name="Picture 2" descr="H:\Для презентаций\для презент символы\vnimanie.jpg">
            <a:extLst>
              <a:ext uri="{FF2B5EF4-FFF2-40B4-BE49-F238E27FC236}">
                <a16:creationId xmlns:a16="http://schemas.microsoft.com/office/drawing/2014/main" id="{87002789-7F9D-A9F8-7C2E-C71E88A566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5391" y="795115"/>
            <a:ext cx="461201" cy="91897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0824375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25707C-5AEC-B658-9AAE-5012CF2D5E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14">
            <a:extLst>
              <a:ext uri="{FF2B5EF4-FFF2-40B4-BE49-F238E27FC236}">
                <a16:creationId xmlns:a16="http://schemas.microsoft.com/office/drawing/2014/main" id="{F4149C79-DC4A-F980-4AE4-E1DAF620A65F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282587" y="76200"/>
            <a:ext cx="829072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СОЦИАЛЬНО-ПЕДАГОГИЧЕСКАЯ ПОДДЕРЖКА И </a:t>
            </a:r>
            <a:b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ОКАЗАНИЕ ПСИХОЛОГИЧЕСКОЙ ПОМОЩИ</a:t>
            </a:r>
            <a:endParaRPr kumimoji="0" lang="x-none" altLang="x-none" sz="2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Объект 14">
            <a:extLst>
              <a:ext uri="{FF2B5EF4-FFF2-40B4-BE49-F238E27FC236}">
                <a16:creationId xmlns:a16="http://schemas.microsoft.com/office/drawing/2014/main" id="{6365EBC8-DBF7-596C-05C4-0730457D91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20562" y="2582581"/>
            <a:ext cx="4477008" cy="4023360"/>
          </a:xfrm>
        </p:spPr>
        <p:txBody>
          <a:bodyPr/>
          <a:lstStyle/>
          <a:p>
            <a:endParaRPr lang="x-none" dirty="0"/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67623D8B-7C5C-AB6E-5AD3-4A78E4842F6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2573" t="20582" r="14150" b="6408"/>
          <a:stretch>
            <a:fillRect/>
          </a:stretch>
        </p:blipFill>
        <p:spPr>
          <a:xfrm>
            <a:off x="253674" y="1371600"/>
            <a:ext cx="2400686" cy="401131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4" name="Скругленный прямоугольник 5">
            <a:extLst>
              <a:ext uri="{FF2B5EF4-FFF2-40B4-BE49-F238E27FC236}">
                <a16:creationId xmlns:a16="http://schemas.microsoft.com/office/drawing/2014/main" id="{BDF15EA6-C0D1-1452-590C-21AF7FE63D10}"/>
              </a:ext>
            </a:extLst>
          </p:cNvPr>
          <p:cNvSpPr/>
          <p:nvPr/>
        </p:nvSpPr>
        <p:spPr bwMode="auto">
          <a:xfrm>
            <a:off x="253675" y="2139518"/>
            <a:ext cx="2177188" cy="441420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68580" tIns="34290" rIns="68580" bIns="34290"/>
          <a:lstStyle/>
          <a:p>
            <a:pPr marL="257175" indent="-257175" defTabSz="9144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 sz="2400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Стрелка вправо 14">
            <a:extLst>
              <a:ext uri="{FF2B5EF4-FFF2-40B4-BE49-F238E27FC236}">
                <a16:creationId xmlns:a16="http://schemas.microsoft.com/office/drawing/2014/main" id="{516ED614-8AA3-2034-5CE9-63185EF995B5}"/>
              </a:ext>
            </a:extLst>
          </p:cNvPr>
          <p:cNvSpPr/>
          <p:nvPr/>
        </p:nvSpPr>
        <p:spPr>
          <a:xfrm>
            <a:off x="2544647" y="2396272"/>
            <a:ext cx="435733" cy="372618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>
              <a:solidFill>
                <a:srgbClr val="C00000"/>
              </a:solidFill>
              <a:latin typeface="Arial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2A1538-FE58-8B18-7CF6-52742D06F989}"/>
              </a:ext>
            </a:extLst>
          </p:cNvPr>
          <p:cNvSpPr txBox="1"/>
          <p:nvPr/>
        </p:nvSpPr>
        <p:spPr>
          <a:xfrm>
            <a:off x="2896483" y="990600"/>
            <a:ext cx="6005138" cy="5139869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 defTabSz="914400">
              <a:spcBef>
                <a:spcPts val="800"/>
              </a:spcBef>
              <a:spcAft>
                <a:spcPts val="800"/>
              </a:spcAft>
            </a:pPr>
            <a:r>
              <a:rPr lang="ru-RU" sz="1600" b="1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9.</a:t>
            </a:r>
            <a:r>
              <a:rPr lang="ru-RU" sz="160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r>
              <a:rPr lang="ru-RU" sz="1600" b="1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Деятельность</a:t>
            </a:r>
            <a:r>
              <a:rPr lang="ru-RU" sz="160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по социально-педагогической поддержке обучающихся и оказанию им психологической помощи </a:t>
            </a:r>
            <a:r>
              <a:rPr lang="ru-RU" sz="1600" b="1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осуществляется</a:t>
            </a:r>
            <a:r>
              <a:rPr lang="ru-RU" sz="160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специалистами </a:t>
            </a:r>
            <a:r>
              <a:rPr lang="ru-RU" sz="1600" b="1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в отдельно выделенных рабочих кабинетах.</a:t>
            </a:r>
          </a:p>
          <a:p>
            <a:pPr algn="just" defTabSz="914400">
              <a:spcBef>
                <a:spcPts val="800"/>
              </a:spcBef>
              <a:spcAft>
                <a:spcPts val="800"/>
              </a:spcAft>
            </a:pPr>
            <a:r>
              <a:rPr lang="ru-RU" sz="1600" b="1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11. Режим рабочего времени </a:t>
            </a:r>
            <a:r>
              <a:rPr lang="ru-RU" sz="160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специалистов регулируется правилами внутреннего трудового распорядка в учреждении образования с учетом:</a:t>
            </a:r>
          </a:p>
          <a:p>
            <a:pPr algn="just" defTabSz="914400">
              <a:spcBef>
                <a:spcPts val="800"/>
              </a:spcBef>
              <a:spcAft>
                <a:spcPts val="800"/>
              </a:spcAft>
            </a:pPr>
            <a:r>
              <a:rPr lang="ru-RU" sz="160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 </a:t>
            </a:r>
            <a:r>
              <a:rPr lang="ru-RU" sz="1600" b="1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выполнения индивидуальной и групповой работы </a:t>
            </a:r>
            <a:r>
              <a:rPr lang="ru-RU" sz="160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по профилактике, просвещению, диагностике, консультированию, коррекции с участниками образовательного процесса в пределах </a:t>
            </a:r>
            <a:r>
              <a:rPr lang="ru-RU" sz="16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не менее половины недельной продолжительности их рабочего времени;</a:t>
            </a:r>
          </a:p>
          <a:p>
            <a:pPr algn="just" defTabSz="914400">
              <a:spcBef>
                <a:spcPts val="800"/>
              </a:spcBef>
              <a:spcAft>
                <a:spcPts val="800"/>
              </a:spcAft>
            </a:pPr>
            <a:r>
              <a:rPr lang="ru-RU" sz="1600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  подготовки к выполнению работы, посещения игр, учебных занятий, занятий и иных форм организации образовательного процесса, посещения обучающихся на дому, обработки, анализа и обобщения полученных результатов работы, заполнения документов, а также повышения своего профессионального уровня</a:t>
            </a:r>
          </a:p>
        </p:txBody>
      </p:sp>
    </p:spTree>
    <p:extLst>
      <p:ext uri="{BB962C8B-B14F-4D97-AF65-F5344CB8AC3E}">
        <p14:creationId xmlns:p14="http://schemas.microsoft.com/office/powerpoint/2010/main" val="348384541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C0E245-7266-87EB-52C8-FC00B8270F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14">
            <a:extLst>
              <a:ext uri="{FF2B5EF4-FFF2-40B4-BE49-F238E27FC236}">
                <a16:creationId xmlns:a16="http://schemas.microsoft.com/office/drawing/2014/main" id="{1ACA92ED-123E-9E46-90A0-966EAF7FEF32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800100" y="148373"/>
            <a:ext cx="754380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ts val="0"/>
              </a:spcBef>
              <a:defRPr/>
            </a:pPr>
            <a:r>
              <a:rPr lang="ru-RU" sz="1800" b="1" spc="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СОЦИАЛЬНО-ПЕДАГОГИЧЕСКАЯ ПОДДЕРЖКА И </a:t>
            </a:r>
            <a:br>
              <a:rPr lang="ru-RU" sz="1800" b="1" spc="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800" b="1" spc="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ОКАЗАНИЕ ПСИХОЛОГИЧЕСКОЙ ПОМОЩИ</a:t>
            </a:r>
            <a:endParaRPr lang="x-none" altLang="x-none" sz="2400" spc="0" dirty="0">
              <a:solidFill>
                <a:srgbClr val="C00000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Объект 14">
            <a:extLst>
              <a:ext uri="{FF2B5EF4-FFF2-40B4-BE49-F238E27FC236}">
                <a16:creationId xmlns:a16="http://schemas.microsoft.com/office/drawing/2014/main" id="{752451C9-FF49-D750-DFB9-4106116943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20309" y="3982727"/>
            <a:ext cx="3531538" cy="1019328"/>
          </a:xfrm>
        </p:spPr>
        <p:txBody>
          <a:bodyPr/>
          <a:lstStyle/>
          <a:p>
            <a:endParaRPr lang="x-none" dirty="0"/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A0A3EB3A-8FD7-EA5F-5567-70A60F368D8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2573" t="20582" r="14150" b="6408"/>
          <a:stretch>
            <a:fillRect/>
          </a:stretch>
        </p:blipFill>
        <p:spPr>
          <a:xfrm>
            <a:off x="155233" y="1038299"/>
            <a:ext cx="2573298" cy="3669135"/>
          </a:xfrm>
          <a:prstGeom prst="rect">
            <a:avLst/>
          </a:prstGeom>
          <a:ln>
            <a:solidFill>
              <a:srgbClr val="002060"/>
            </a:solidFill>
          </a:ln>
        </p:spPr>
      </p:pic>
      <p:sp>
        <p:nvSpPr>
          <p:cNvPr id="21" name="Стрелка вправо 14">
            <a:extLst>
              <a:ext uri="{FF2B5EF4-FFF2-40B4-BE49-F238E27FC236}">
                <a16:creationId xmlns:a16="http://schemas.microsoft.com/office/drawing/2014/main" id="{077C00B6-5F56-44E8-5FC6-BCD5343DEF83}"/>
              </a:ext>
            </a:extLst>
          </p:cNvPr>
          <p:cNvSpPr/>
          <p:nvPr/>
        </p:nvSpPr>
        <p:spPr>
          <a:xfrm>
            <a:off x="2566543" y="2634843"/>
            <a:ext cx="292214" cy="172139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685800">
              <a:defRPr/>
            </a:pPr>
            <a:endParaRPr lang="ru-RU" sz="1350" kern="0">
              <a:solidFill>
                <a:srgbClr val="C00000"/>
              </a:solidFill>
              <a:latin typeface="Arial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A202D94-88D6-479B-C2CC-98649B8C1849}"/>
              </a:ext>
            </a:extLst>
          </p:cNvPr>
          <p:cNvSpPr txBox="1"/>
          <p:nvPr/>
        </p:nvSpPr>
        <p:spPr>
          <a:xfrm>
            <a:off x="2885037" y="1015157"/>
            <a:ext cx="2990943" cy="3847207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 defTabSz="685800">
              <a:spcBef>
                <a:spcPts val="600"/>
              </a:spcBef>
              <a:spcAft>
                <a:spcPts val="600"/>
              </a:spcAft>
              <a:defRPr/>
            </a:pPr>
            <a:r>
              <a:rPr lang="ru-RU" sz="1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</a:t>
            </a:r>
            <a:r>
              <a:rPr lang="ru-RU" sz="14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15.</a:t>
            </a:r>
            <a:r>
              <a:rPr lang="ru-RU" sz="14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 План работы </a:t>
            </a: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специалиста разрабатывается </a:t>
            </a:r>
            <a:r>
              <a:rPr lang="ru-RU" sz="14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на полугодие </a:t>
            </a: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текущего учебного года с</a:t>
            </a:r>
            <a:r>
              <a:rPr lang="ru-RU" sz="14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 учетом социально-педагогической характеристики учреждения образования, </a:t>
            </a: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утверждается руководителем учреждения образования.</a:t>
            </a:r>
          </a:p>
          <a:p>
            <a:pPr algn="just" defTabSz="685800">
              <a:spcBef>
                <a:spcPts val="600"/>
              </a:spcBef>
              <a:spcAft>
                <a:spcPts val="600"/>
              </a:spcAft>
              <a:defRPr/>
            </a:pPr>
            <a:r>
              <a:rPr lang="ru-RU" sz="14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    План работы </a:t>
            </a: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специалиста у</a:t>
            </a:r>
            <a:r>
              <a:rPr lang="ru-RU" sz="14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станавливает мероприятия (сроки, место их проведения, участников), </a:t>
            </a: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в том числе направленные на:</a:t>
            </a:r>
          </a:p>
          <a:p>
            <a:pPr algn="just" defTabSz="685800">
              <a:spcBef>
                <a:spcPts val="600"/>
              </a:spcBef>
              <a:spcAft>
                <a:spcPts val="600"/>
              </a:spcAft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</a:t>
            </a:r>
            <a:r>
              <a:rPr lang="ru-RU" sz="14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реализацию плана воспитательной работы учреждения образования</a:t>
            </a: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4D1864D-B1D3-C3A0-DA13-F3AA1AF6F3D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9018" r="26732" b="9069"/>
          <a:stretch>
            <a:fillRect/>
          </a:stretch>
        </p:blipFill>
        <p:spPr>
          <a:xfrm>
            <a:off x="5986123" y="1085270"/>
            <a:ext cx="3009453" cy="2022805"/>
          </a:xfrm>
          <a:prstGeom prst="rect">
            <a:avLst/>
          </a:prstGeom>
        </p:spPr>
      </p:pic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F893A6C9-458B-D153-EA57-D535C0FF1DF8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17039" t="20583" r="51287" b="36612"/>
          <a:stretch>
            <a:fillRect/>
          </a:stretch>
        </p:blipFill>
        <p:spPr>
          <a:xfrm>
            <a:off x="5986123" y="2684180"/>
            <a:ext cx="2961379" cy="222162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7" name="Скругленный прямоугольник 5">
            <a:extLst>
              <a:ext uri="{FF2B5EF4-FFF2-40B4-BE49-F238E27FC236}">
                <a16:creationId xmlns:a16="http://schemas.microsoft.com/office/drawing/2014/main" id="{50A8A7B4-7FE2-4409-17E9-162099835F96}"/>
              </a:ext>
            </a:extLst>
          </p:cNvPr>
          <p:cNvSpPr/>
          <p:nvPr/>
        </p:nvSpPr>
        <p:spPr bwMode="auto">
          <a:xfrm>
            <a:off x="228600" y="1697122"/>
            <a:ext cx="2133600" cy="436478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1435" tIns="25718" rIns="51435" bIns="25718"/>
          <a:lstStyle/>
          <a:p>
            <a:pPr marL="192881" indent="-192881" defTabSz="6858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  <p:sp>
        <p:nvSpPr>
          <p:cNvPr id="14" name="Скругленный прямоугольник 5">
            <a:extLst>
              <a:ext uri="{FF2B5EF4-FFF2-40B4-BE49-F238E27FC236}">
                <a16:creationId xmlns:a16="http://schemas.microsoft.com/office/drawing/2014/main" id="{80B58EEA-25F1-1134-32E5-682470FBB50A}"/>
              </a:ext>
            </a:extLst>
          </p:cNvPr>
          <p:cNvSpPr/>
          <p:nvPr/>
        </p:nvSpPr>
        <p:spPr bwMode="auto">
          <a:xfrm>
            <a:off x="6043905" y="2179923"/>
            <a:ext cx="1508516" cy="132241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1435" tIns="25718" rIns="51435" bIns="25718"/>
          <a:lstStyle/>
          <a:p>
            <a:pPr marL="192881" indent="-192881" defTabSz="6858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  <p:sp>
        <p:nvSpPr>
          <p:cNvPr id="8" name="Стрелка вправо 14">
            <a:extLst>
              <a:ext uri="{FF2B5EF4-FFF2-40B4-BE49-F238E27FC236}">
                <a16:creationId xmlns:a16="http://schemas.microsoft.com/office/drawing/2014/main" id="{5FFFBD30-3F8C-6271-1875-4576DDDD6366}"/>
              </a:ext>
            </a:extLst>
          </p:cNvPr>
          <p:cNvSpPr/>
          <p:nvPr/>
        </p:nvSpPr>
        <p:spPr>
          <a:xfrm rot="5400000">
            <a:off x="6861503" y="2620137"/>
            <a:ext cx="273479" cy="128085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685800">
              <a:defRPr/>
            </a:pPr>
            <a:endParaRPr lang="ru-RU" sz="1350" kern="0">
              <a:solidFill>
                <a:srgbClr val="C00000"/>
              </a:solidFill>
              <a:latin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E936F43-12E1-6104-E235-E59FDDD42B50}"/>
              </a:ext>
            </a:extLst>
          </p:cNvPr>
          <p:cNvSpPr txBox="1"/>
          <p:nvPr/>
        </p:nvSpPr>
        <p:spPr>
          <a:xfrm>
            <a:off x="115247" y="4885145"/>
            <a:ext cx="8913506" cy="1477328"/>
          </a:xfrm>
          <a:prstGeom prst="rect">
            <a:avLst/>
          </a:prstGeom>
          <a:solidFill>
            <a:schemeClr val="bg1"/>
          </a:solidFill>
          <a:ln w="28575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 defTabSz="685800">
              <a:spcBef>
                <a:spcPts val="600"/>
              </a:spcBef>
              <a:spcAft>
                <a:spcPts val="600"/>
              </a:spcAft>
            </a:pPr>
            <a:r>
              <a:rPr lang="ru-RU" sz="15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ВАЖНО! </a:t>
            </a:r>
            <a:r>
              <a:rPr lang="ru-RU" sz="1500" dirty="0">
                <a:solidFill>
                  <a:srgbClr val="00204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Педагоги социальные, педагоги-психологи осуществляют свою деятельность на основании планов работы, ключевые мероприятия которых являются частью плана работы учреждения образования на год; планы работы специалистов</a:t>
            </a:r>
            <a:r>
              <a:rPr lang="ru-RU" sz="1500" dirty="0">
                <a:solidFill>
                  <a:srgbClr val="00204F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должны содержать конкретные мероприятия индивидуальной и групповой работы по профилактике, просвещению, диагностике, консультированию, коррекции с участниками образовательного процесса в пределах не менее половины недельной продолжительности их рабочего времени</a:t>
            </a:r>
          </a:p>
        </p:txBody>
      </p:sp>
    </p:spTree>
    <p:extLst>
      <p:ext uri="{BB962C8B-B14F-4D97-AF65-F5344CB8AC3E}">
        <p14:creationId xmlns:p14="http://schemas.microsoft.com/office/powerpoint/2010/main" val="169335893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BDDAA8-E436-E9AF-AEC7-9B25BFDF99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14">
            <a:extLst>
              <a:ext uri="{FF2B5EF4-FFF2-40B4-BE49-F238E27FC236}">
                <a16:creationId xmlns:a16="http://schemas.microsoft.com/office/drawing/2014/main" id="{6382D455-B30B-A1BC-CA54-EC2F8299C53B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914178" y="217890"/>
            <a:ext cx="754380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ts val="0"/>
              </a:spcBef>
              <a:defRPr/>
            </a:pPr>
            <a:r>
              <a:rPr lang="ru-RU" sz="1800" b="1" spc="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СОЦИАЛЬНО-ПЕДАГОГИЧЕСКАЯ ПОДДЕРЖКА И </a:t>
            </a:r>
            <a:br>
              <a:rPr lang="ru-RU" sz="1800" b="1" spc="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800" b="1" spc="0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ОКАЗАНИЕ ПСИХОЛОГИЧЕСКОЙ ПОМОЩИ</a:t>
            </a:r>
            <a:endParaRPr lang="x-none" altLang="x-none" sz="2400" spc="0" dirty="0">
              <a:solidFill>
                <a:srgbClr val="C00000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Объект 14">
            <a:extLst>
              <a:ext uri="{FF2B5EF4-FFF2-40B4-BE49-F238E27FC236}">
                <a16:creationId xmlns:a16="http://schemas.microsoft.com/office/drawing/2014/main" id="{2C468835-4DC2-DFA8-84D8-DF0D77D5EE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20309" y="3982727"/>
            <a:ext cx="3531538" cy="1019328"/>
          </a:xfrm>
        </p:spPr>
        <p:txBody>
          <a:bodyPr/>
          <a:lstStyle/>
          <a:p>
            <a:endParaRPr lang="x-none" dirty="0"/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67FE67B8-8DE2-1D1B-4434-8F27B3056F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2573" t="20582" r="14150" b="6408"/>
          <a:stretch>
            <a:fillRect/>
          </a:stretch>
        </p:blipFill>
        <p:spPr>
          <a:xfrm>
            <a:off x="188365" y="1152184"/>
            <a:ext cx="2496564" cy="355972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4" name="Скругленный прямоугольник 5">
            <a:extLst>
              <a:ext uri="{FF2B5EF4-FFF2-40B4-BE49-F238E27FC236}">
                <a16:creationId xmlns:a16="http://schemas.microsoft.com/office/drawing/2014/main" id="{FAC3E9C1-5119-75DA-3642-3D56B37196BD}"/>
              </a:ext>
            </a:extLst>
          </p:cNvPr>
          <p:cNvSpPr/>
          <p:nvPr/>
        </p:nvSpPr>
        <p:spPr bwMode="auto">
          <a:xfrm>
            <a:off x="304800" y="1835672"/>
            <a:ext cx="2086228" cy="374128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51435" tIns="25718" rIns="51435" bIns="25718"/>
          <a:lstStyle/>
          <a:p>
            <a:pPr marL="192881" indent="-192881" defTabSz="6858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  <p:sp>
        <p:nvSpPr>
          <p:cNvPr id="21" name="Стрелка вправо 14">
            <a:extLst>
              <a:ext uri="{FF2B5EF4-FFF2-40B4-BE49-F238E27FC236}">
                <a16:creationId xmlns:a16="http://schemas.microsoft.com/office/drawing/2014/main" id="{F32A49F1-41B9-A0E9-65C0-3BB491772845}"/>
              </a:ext>
            </a:extLst>
          </p:cNvPr>
          <p:cNvSpPr/>
          <p:nvPr/>
        </p:nvSpPr>
        <p:spPr>
          <a:xfrm>
            <a:off x="2590622" y="3467900"/>
            <a:ext cx="435733" cy="222876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685800">
              <a:defRPr/>
            </a:pPr>
            <a:endParaRPr lang="ru-RU" sz="1350" kern="0">
              <a:solidFill>
                <a:srgbClr val="C00000"/>
              </a:solidFill>
              <a:latin typeface="Arial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AE697A3-5EF7-685C-2C38-A1288E02F66E}"/>
              </a:ext>
            </a:extLst>
          </p:cNvPr>
          <p:cNvSpPr txBox="1"/>
          <p:nvPr/>
        </p:nvSpPr>
        <p:spPr>
          <a:xfrm>
            <a:off x="2740842" y="921651"/>
            <a:ext cx="3572206" cy="4616648"/>
          </a:xfrm>
          <a:prstGeom prst="rect">
            <a:avLst/>
          </a:prstGeom>
          <a:noFill/>
          <a:ln w="12700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 defTabSz="685800"/>
            <a:r>
              <a:rPr lang="ru-RU" sz="1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</a:t>
            </a:r>
            <a:r>
              <a:rPr lang="ru-RU" sz="14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12. Перечень документов, обязательных для ведения педагогом социальным: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социально-педагогическая характеристика учреждения образования;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план работы на полугодие;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</a:t>
            </a:r>
            <a:r>
              <a:rPr lang="ru-RU" sz="14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журнал учета мероприятий;</a:t>
            </a:r>
          </a:p>
          <a:p>
            <a:pPr algn="just" defTabSz="685800"/>
            <a:r>
              <a:rPr lang="ru-RU" sz="14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</a:t>
            </a:r>
            <a:r>
              <a:rPr lang="ru-RU" sz="1400" b="1" strike="sngStrike" dirty="0">
                <a:solidFill>
                  <a:srgbClr val="00204F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журнал учета консультаций;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материалы по социально-педагогической поддержке обучающихся;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отчет о работе за полугодие.</a:t>
            </a:r>
          </a:p>
          <a:p>
            <a:pPr algn="just" defTabSz="685800"/>
            <a:endParaRPr lang="ru-RU" sz="1400" dirty="0">
              <a:solidFill>
                <a:srgbClr val="002060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 defTabSz="685800"/>
            <a:r>
              <a:rPr lang="ru-RU" sz="14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13. Перечень документов, обязательных для ведения педагогом-психологом: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план работы на полугодие;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</a:t>
            </a:r>
            <a:r>
              <a:rPr lang="ru-RU" sz="1400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журнал учета мероприятий;</a:t>
            </a:r>
          </a:p>
          <a:p>
            <a:pPr algn="just" defTabSz="685800"/>
            <a:r>
              <a:rPr lang="ru-RU" sz="1400" b="1" dirty="0">
                <a:solidFill>
                  <a:srgbClr val="00204F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</a:t>
            </a:r>
            <a:r>
              <a:rPr lang="ru-RU" sz="1400" b="1" strike="sngStrike" dirty="0">
                <a:solidFill>
                  <a:srgbClr val="00204F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журнал учета консультаций;</a:t>
            </a:r>
            <a:endParaRPr lang="ru-RU" sz="1400" b="1" dirty="0">
              <a:solidFill>
                <a:srgbClr val="C00000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 материалы по оказанию обучающимся психологической помощи;</a:t>
            </a:r>
          </a:p>
          <a:p>
            <a:pPr algn="just" defTabSz="685800"/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       отчет о работе за полугодие.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92E07E51-EF21-DAF0-35BE-0CA0C0AC26B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4102" t="20971" r="16621" b="9256"/>
          <a:stretch>
            <a:fillRect/>
          </a:stretch>
        </p:blipFill>
        <p:spPr>
          <a:xfrm>
            <a:off x="6402927" y="1180539"/>
            <a:ext cx="2677097" cy="358879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3" name="Стрелка вправо 14">
            <a:extLst>
              <a:ext uri="{FF2B5EF4-FFF2-40B4-BE49-F238E27FC236}">
                <a16:creationId xmlns:a16="http://schemas.microsoft.com/office/drawing/2014/main" id="{71F10FAD-4EB7-329A-213D-FDF607C3EE95}"/>
              </a:ext>
            </a:extLst>
          </p:cNvPr>
          <p:cNvSpPr/>
          <p:nvPr/>
        </p:nvSpPr>
        <p:spPr>
          <a:xfrm>
            <a:off x="5986679" y="3084122"/>
            <a:ext cx="360335" cy="222876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685800">
              <a:defRPr/>
            </a:pPr>
            <a:endParaRPr lang="ru-RU" sz="1350" kern="0">
              <a:solidFill>
                <a:srgbClr val="C00000"/>
              </a:solidFill>
              <a:latin typeface="Arial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22D479D-1CE6-ECDB-AF0C-59390512D3C5}"/>
              </a:ext>
            </a:extLst>
          </p:cNvPr>
          <p:cNvSpPr txBox="1"/>
          <p:nvPr/>
        </p:nvSpPr>
        <p:spPr>
          <a:xfrm>
            <a:off x="206433" y="5744733"/>
            <a:ext cx="8785307" cy="954107"/>
          </a:xfrm>
          <a:prstGeom prst="rect">
            <a:avLst/>
          </a:prstGeom>
          <a:solidFill>
            <a:schemeClr val="bg1"/>
          </a:solidFill>
          <a:ln w="28575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 defTabSz="685800">
              <a:spcBef>
                <a:spcPts val="600"/>
              </a:spcBef>
              <a:spcAft>
                <a:spcPts val="600"/>
              </a:spcAft>
            </a:pPr>
            <a:r>
              <a:rPr lang="ru-RU" sz="1400" b="1" dirty="0">
                <a:solidFill>
                  <a:srgbClr val="00246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ВАЖНО! До 1 сентября 2025 года </a:t>
            </a:r>
            <a:r>
              <a:rPr lang="ru-RU" sz="1400" kern="100" dirty="0">
                <a:solidFill>
                  <a:srgbClr val="002465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внести изменения в номенклатуру дел учреждения образования, правила внутреннего трудового распорядка, рабочие графики педагога-психолога, педагога социального в соответствии с требованиями Инструкции о порядке социально-педагогической поддержки обучающихся и оказания им психологической помощи </a:t>
            </a:r>
            <a:endParaRPr lang="ru-RU" sz="1400" kern="100" dirty="0">
              <a:solidFill>
                <a:srgbClr val="002465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368168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A10FD4-E5F8-8CA7-81AA-FF4D616656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14">
            <a:extLst>
              <a:ext uri="{FF2B5EF4-FFF2-40B4-BE49-F238E27FC236}">
                <a16:creationId xmlns:a16="http://schemas.microsoft.com/office/drawing/2014/main" id="{FBBEC4D5-3D72-024A-8AEB-1AFB088981AB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209240" y="248980"/>
            <a:ext cx="870615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СОЦИАЛЬНО-ПЕДАГОГИЧЕСКАЯ ПОДДЕРЖКА И </a:t>
            </a:r>
            <a:b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ОКАЗАНИЕ ПСИХОЛОГИЧЕСКОЙ ПОМОЩИ</a:t>
            </a:r>
            <a:endParaRPr kumimoji="0" lang="x-none" altLang="x-none" sz="20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Объект 14">
            <a:extLst>
              <a:ext uri="{FF2B5EF4-FFF2-40B4-BE49-F238E27FC236}">
                <a16:creationId xmlns:a16="http://schemas.microsoft.com/office/drawing/2014/main" id="{F4A59C24-B400-AB82-2D2E-18273F15195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20309" y="4167302"/>
            <a:ext cx="3531538" cy="1359104"/>
          </a:xfrm>
        </p:spPr>
        <p:txBody>
          <a:bodyPr/>
          <a:lstStyle/>
          <a:p>
            <a:endParaRPr lang="x-none" dirty="0"/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96B01116-ED5A-4EDD-F15C-D99D88100F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2573" t="20582" r="14150" b="6408"/>
          <a:stretch>
            <a:fillRect/>
          </a:stretch>
        </p:blipFill>
        <p:spPr>
          <a:xfrm>
            <a:off x="209243" y="1266273"/>
            <a:ext cx="2463687" cy="383912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4" name="Скругленный прямоугольник 5">
            <a:extLst>
              <a:ext uri="{FF2B5EF4-FFF2-40B4-BE49-F238E27FC236}">
                <a16:creationId xmlns:a16="http://schemas.microsoft.com/office/drawing/2014/main" id="{2FE51FF7-515B-9807-52F2-D2D0FF7BCB97}"/>
              </a:ext>
            </a:extLst>
          </p:cNvPr>
          <p:cNvSpPr/>
          <p:nvPr/>
        </p:nvSpPr>
        <p:spPr bwMode="auto">
          <a:xfrm>
            <a:off x="337128" y="2040978"/>
            <a:ext cx="1997195" cy="369332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68580" tIns="34290" rIns="68580" bIns="34290"/>
          <a:lstStyle/>
          <a:p>
            <a:pPr marL="257175" indent="-257175" defTabSz="9144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 sz="2400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Стрелка вправо 14">
            <a:extLst>
              <a:ext uri="{FF2B5EF4-FFF2-40B4-BE49-F238E27FC236}">
                <a16:creationId xmlns:a16="http://schemas.microsoft.com/office/drawing/2014/main" id="{2922590B-3F67-DC0C-1D0F-7DC6BDBB28D2}"/>
              </a:ext>
            </a:extLst>
          </p:cNvPr>
          <p:cNvSpPr/>
          <p:nvPr/>
        </p:nvSpPr>
        <p:spPr>
          <a:xfrm>
            <a:off x="2517499" y="2286602"/>
            <a:ext cx="435733" cy="372618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>
              <a:solidFill>
                <a:srgbClr val="C00000"/>
              </a:solidFill>
              <a:latin typeface="Arial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2B09ACB-1073-484C-5B65-DEA0FB722D0B}"/>
              </a:ext>
            </a:extLst>
          </p:cNvPr>
          <p:cNvSpPr txBox="1"/>
          <p:nvPr/>
        </p:nvSpPr>
        <p:spPr>
          <a:xfrm>
            <a:off x="3067055" y="1282156"/>
            <a:ext cx="5548264" cy="1754326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just" defTabSz="914400">
              <a:spcBef>
                <a:spcPts val="800"/>
              </a:spcBef>
              <a:spcAft>
                <a:spcPts val="800"/>
              </a:spcAft>
            </a:pPr>
            <a:r>
              <a:rPr lang="ru-RU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ru-RU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20.</a:t>
            </a:r>
            <a:r>
              <a:rPr lang="ru-RU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r>
              <a:rPr lang="ru-RU" b="1" dirty="0">
                <a:solidFill>
                  <a:srgbClr val="C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Отказ</a:t>
            </a:r>
            <a:r>
              <a:rPr lang="ru-RU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участника образовательного процесса </a:t>
            </a:r>
            <a:r>
              <a:rPr lang="ru-RU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 получения социально-педагогической поддержки и (или) оказания психологической помощи </a:t>
            </a:r>
            <a:r>
              <a:rPr lang="ru-RU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 учреждении образования </a:t>
            </a:r>
            <a:r>
              <a:rPr lang="ru-RU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оформляется в письменной форме, </a:t>
            </a:r>
            <a:r>
              <a:rPr lang="ru-RU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подписывается им и руководителем учреждения образования</a:t>
            </a:r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9009B420-7327-DA83-6E08-6DEC808D57E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3463" t="24419" r="29525" b="29458"/>
          <a:stretch/>
        </p:blipFill>
        <p:spPr>
          <a:xfrm>
            <a:off x="2953228" y="3254830"/>
            <a:ext cx="2905992" cy="280294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AB3C1AD-2C9A-0160-CD2B-13C7235019F0}"/>
              </a:ext>
            </a:extLst>
          </p:cNvPr>
          <p:cNvSpPr txBox="1"/>
          <p:nvPr/>
        </p:nvSpPr>
        <p:spPr>
          <a:xfrm>
            <a:off x="6183365" y="3608176"/>
            <a:ext cx="2881626" cy="1643527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ЗАКОН РЕСПУБЛИКИ БЕЛАРУСЬ </a:t>
            </a:r>
          </a:p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600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от 30 июня 2022 г. № 184-З</a:t>
            </a:r>
          </a:p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Об изменении Закона Республики Беларусь «Об оказании психологической помощи» </a:t>
            </a:r>
            <a:endParaRPr lang="ru-RU" sz="1600" i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" name="Стрелка вправо 14">
            <a:extLst>
              <a:ext uri="{FF2B5EF4-FFF2-40B4-BE49-F238E27FC236}">
                <a16:creationId xmlns:a16="http://schemas.microsoft.com/office/drawing/2014/main" id="{6E058912-8EFC-1642-F5A7-557EB7601AD3}"/>
              </a:ext>
            </a:extLst>
          </p:cNvPr>
          <p:cNvSpPr/>
          <p:nvPr/>
        </p:nvSpPr>
        <p:spPr>
          <a:xfrm rot="10800000">
            <a:off x="5838581" y="3810002"/>
            <a:ext cx="344789" cy="280130"/>
          </a:xfrm>
          <a:prstGeom prst="rightArrow">
            <a:avLst/>
          </a:prstGeom>
          <a:solidFill>
            <a:srgbClr val="C00000"/>
          </a:solidFill>
          <a:ln w="26425" cap="flat" cmpd="sng" algn="ctr">
            <a:solidFill>
              <a:srgbClr val="C00000"/>
            </a:solidFill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>
              <a:solidFill>
                <a:srgbClr val="C00000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261670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55DABB-D51D-75D7-19B4-7EBBECEE07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5C4ED34E-B5E3-0AE1-6C7E-EB41EB2D2E5B}"/>
              </a:ext>
            </a:extLst>
          </p:cNvPr>
          <p:cNvSpPr txBox="1"/>
          <p:nvPr/>
        </p:nvSpPr>
        <p:spPr>
          <a:xfrm>
            <a:off x="4" y="5237172"/>
            <a:ext cx="8539163" cy="554037"/>
          </a:xfrm>
          <a:prstGeom prst="rect">
            <a:avLst/>
          </a:prstGeom>
          <a:noFill/>
        </p:spPr>
        <p:txBody>
          <a:bodyPr>
            <a:spAutoFit/>
          </a:bodyPr>
          <a:lstStyle>
            <a:lvl1pPr marL="2249488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defTabSz="914400">
              <a:defRPr/>
            </a:pPr>
            <a:endParaRPr lang="ru-RU" altLang="x-none" sz="1400" b="1" i="1" dirty="0">
              <a:solidFill>
                <a:prstClr val="black"/>
              </a:solidFill>
              <a:latin typeface="Times New Roman" panose="02020603050405020304" pitchFamily="18" charset="0"/>
              <a:cs typeface="Calibri" panose="020F0502020204030204" pitchFamily="34" charset="0"/>
            </a:endParaRPr>
          </a:p>
          <a:p>
            <a:pPr algn="just" defTabSz="914400">
              <a:defRPr/>
            </a:pPr>
            <a:r>
              <a:rPr lang="ru-RU" altLang="x-none" sz="1600" i="1" dirty="0">
                <a:solidFill>
                  <a:srgbClr val="385723"/>
                </a:solidFill>
                <a:latin typeface="Times New Roman" panose="02020603050405020304" pitchFamily="18" charset="0"/>
                <a:cs typeface="Calibri" panose="020F0502020204030204" pitchFamily="34" charset="0"/>
              </a:rPr>
              <a:t>                </a:t>
            </a:r>
            <a:endParaRPr lang="ru-RU" altLang="x-none" sz="1600" i="1" dirty="0">
              <a:solidFill>
                <a:srgbClr val="385723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3" name="TextBox 14">
            <a:extLst>
              <a:ext uri="{FF2B5EF4-FFF2-40B4-BE49-F238E27FC236}">
                <a16:creationId xmlns:a16="http://schemas.microsoft.com/office/drawing/2014/main" id="{BA17E863-89A6-F92A-C63A-DFAA15990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33" y="387205"/>
            <a:ext cx="95488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14400">
              <a:defRPr/>
            </a:pPr>
            <a:r>
              <a:rPr lang="ru-RU" sz="24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НОРМАТИВНЫЕ ПРАВОВЫЕ ДОКУМЕНТЫ</a:t>
            </a:r>
            <a:endParaRPr lang="x-none" altLang="x-none" sz="24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45D985A4-1CF9-A5E1-F73C-3A87F4FAF4E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6138" t="17643" r="34848" b="7206"/>
          <a:stretch/>
        </p:blipFill>
        <p:spPr>
          <a:xfrm>
            <a:off x="426665" y="1447800"/>
            <a:ext cx="2133266" cy="345600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7" name="Скругленный прямоугольник 5">
            <a:extLst>
              <a:ext uri="{FF2B5EF4-FFF2-40B4-BE49-F238E27FC236}">
                <a16:creationId xmlns:a16="http://schemas.microsoft.com/office/drawing/2014/main" id="{15A8877A-6219-D2A5-574B-FBC775314297}"/>
              </a:ext>
            </a:extLst>
          </p:cNvPr>
          <p:cNvSpPr/>
          <p:nvPr/>
        </p:nvSpPr>
        <p:spPr bwMode="auto">
          <a:xfrm>
            <a:off x="426665" y="2528782"/>
            <a:ext cx="1226112" cy="325395"/>
          </a:xfrm>
          <a:prstGeom prst="round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68580" tIns="34290" rIns="68580" bIns="34290"/>
          <a:lstStyle/>
          <a:p>
            <a:pPr marL="257175" indent="-257175" defTabSz="914400">
              <a:spcBef>
                <a:spcPct val="20000"/>
              </a:spcBef>
              <a:buClr>
                <a:srgbClr val="E4005C"/>
              </a:buClr>
              <a:buSzPct val="70000"/>
              <a:buFont typeface="Wingdings" pitchFamily="2" charset="2"/>
              <a:buChar char="n"/>
              <a:defRPr/>
            </a:pPr>
            <a:endParaRPr lang="ru-RU" sz="2400">
              <a:ln>
                <a:solidFill>
                  <a:srgbClr val="C00000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Схема 5">
            <a:extLst>
              <a:ext uri="{FF2B5EF4-FFF2-40B4-BE49-F238E27FC236}">
                <a16:creationId xmlns:a16="http://schemas.microsoft.com/office/drawing/2014/main" id="{9063279F-5E0A-DA6B-6DE8-187FB419ECE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09450392"/>
              </p:ext>
            </p:extLst>
          </p:nvPr>
        </p:nvGraphicFramePr>
        <p:xfrm>
          <a:off x="2819400" y="2519236"/>
          <a:ext cx="5857290" cy="220516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13D8C1C0-4D20-4E78-A5A1-3C7EBD79936F}"/>
              </a:ext>
            </a:extLst>
          </p:cNvPr>
          <p:cNvSpPr txBox="1"/>
          <p:nvPr/>
        </p:nvSpPr>
        <p:spPr>
          <a:xfrm>
            <a:off x="2976814" y="1720302"/>
            <a:ext cx="5029199" cy="400110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ru-RU" sz="2000" b="1" dirty="0">
                <a:solidFill>
                  <a:srgbClr val="C00000"/>
                </a:solidFill>
                <a:latin typeface="Times New Roman" panose="02020603050405020304" pitchFamily="18" charset="0"/>
              </a:rPr>
              <a:t>Приоритетные государственные задачи</a:t>
            </a:r>
            <a:endParaRPr lang="x-none" sz="2000" dirty="0">
              <a:solidFill>
                <a:prstClr val="black"/>
              </a:solidFill>
            </a:endParaRPr>
          </a:p>
        </p:txBody>
      </p:sp>
      <p:sp>
        <p:nvSpPr>
          <p:cNvPr id="11" name="Стрелка: вниз 10">
            <a:extLst>
              <a:ext uri="{FF2B5EF4-FFF2-40B4-BE49-F238E27FC236}">
                <a16:creationId xmlns:a16="http://schemas.microsoft.com/office/drawing/2014/main" id="{3C4E4643-D905-9A05-C349-E5DB183D13D9}"/>
              </a:ext>
            </a:extLst>
          </p:cNvPr>
          <p:cNvSpPr/>
          <p:nvPr/>
        </p:nvSpPr>
        <p:spPr>
          <a:xfrm>
            <a:off x="5221250" y="2124647"/>
            <a:ext cx="270164" cy="404135"/>
          </a:xfrm>
          <a:prstGeom prst="downArrow">
            <a:avLst/>
          </a:prstGeom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>
              <a:defRPr/>
            </a:pPr>
            <a:endParaRPr lang="x-none">
              <a:solidFill>
                <a:prstClr val="white"/>
              </a:solidFill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E29C7740-CA66-38D2-3A7D-1E4EDDEDD4CA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 l="18750" t="12501" r="41641" b="46191"/>
          <a:stretch/>
        </p:blipFill>
        <p:spPr>
          <a:xfrm>
            <a:off x="7252911" y="75071"/>
            <a:ext cx="1759191" cy="1375972"/>
          </a:xfrm>
          <a:prstGeom prst="rect">
            <a:avLst/>
          </a:prstGeom>
        </p:spPr>
      </p:pic>
      <p:pic>
        <p:nvPicPr>
          <p:cNvPr id="4" name="Picture 2" descr="H:\Для презентаций\для презент символы\vnimanie.jpg">
            <a:extLst>
              <a:ext uri="{FF2B5EF4-FFF2-40B4-BE49-F238E27FC236}">
                <a16:creationId xmlns:a16="http://schemas.microsoft.com/office/drawing/2014/main" id="{EA39E5E3-2621-ACAF-2F3B-42958CDEE8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352" y="5224199"/>
            <a:ext cx="507674" cy="101158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04C5297A-0E11-BF85-3E46-FCAE358BC1B8}"/>
              </a:ext>
            </a:extLst>
          </p:cNvPr>
          <p:cNvSpPr txBox="1"/>
          <p:nvPr/>
        </p:nvSpPr>
        <p:spPr>
          <a:xfrm>
            <a:off x="837011" y="5048525"/>
            <a:ext cx="8175091" cy="1200329"/>
          </a:xfrm>
          <a:prstGeom prst="rect">
            <a:avLst/>
          </a:prstGeom>
          <a:solidFill>
            <a:schemeClr val="bg1"/>
          </a:solidFill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pPr indent="285750" algn="just" defTabSz="914400">
              <a:spcAft>
                <a:spcPts val="800"/>
              </a:spcAft>
            </a:pPr>
            <a:r>
              <a:rPr lang="ru-RU" b="1" kern="100" dirty="0">
                <a:solidFill>
                  <a:srgbClr val="C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ВАЖНО! </a:t>
            </a:r>
            <a:r>
              <a:rPr lang="ru-RU" b="1" kern="100" dirty="0">
                <a:solidFill>
                  <a:srgbClr val="00204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Обеспечить</a:t>
            </a:r>
            <a:r>
              <a:rPr lang="ru-RU" kern="100" dirty="0">
                <a:solidFill>
                  <a:srgbClr val="00204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ежегодное </a:t>
            </a:r>
            <a:r>
              <a:rPr lang="ru-RU" b="1" kern="100" dirty="0">
                <a:solidFill>
                  <a:srgbClr val="00204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рассмотрение качества организации профилактической работы</a:t>
            </a:r>
            <a:r>
              <a:rPr lang="ru-RU" kern="100" dirty="0">
                <a:solidFill>
                  <a:srgbClr val="00204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с учащимися </a:t>
            </a:r>
            <a:r>
              <a:rPr lang="ru-RU" b="1" kern="100" dirty="0">
                <a:solidFill>
                  <a:srgbClr val="00204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на педагогических советах, совещаниях при директоре, заместителе директора но воспитательной работе</a:t>
            </a:r>
            <a:endParaRPr lang="ru-RU" b="1" kern="100" dirty="0">
              <a:solidFill>
                <a:srgbClr val="00204F"/>
              </a:solidFill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309644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8C83F8-743E-3EC0-55E6-A8FCCBF053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4">
            <a:extLst>
              <a:ext uri="{FF2B5EF4-FFF2-40B4-BE49-F238E27FC236}">
                <a16:creationId xmlns:a16="http://schemas.microsoft.com/office/drawing/2014/main" id="{FF389F87-5C52-4BA4-F3D0-F514047C5EC2}"/>
              </a:ext>
            </a:extLst>
          </p:cNvPr>
          <p:cNvSpPr/>
          <p:nvPr/>
        </p:nvSpPr>
        <p:spPr>
          <a:xfrm rot="5400000" flipH="1">
            <a:off x="6059639" y="1874189"/>
            <a:ext cx="396572" cy="4895850"/>
          </a:xfrm>
          <a:custGeom>
            <a:avLst/>
            <a:gdLst/>
            <a:ahLst/>
            <a:cxnLst/>
            <a:rect l="l" t="t" r="r" b="b"/>
            <a:pathLst>
              <a:path h="3600450">
                <a:moveTo>
                  <a:pt x="0" y="0"/>
                </a:moveTo>
                <a:lnTo>
                  <a:pt x="0" y="3600450"/>
                </a:lnTo>
              </a:path>
            </a:pathLst>
          </a:cu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wrap="square" lIns="0" tIns="0" rIns="0" bIns="0" rtlCol="0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1520903-66AB-9558-7493-BC4D506D03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2149544"/>
            <a:ext cx="2574898" cy="217257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48341889"/>
      </p:ext>
    </p:extLst>
  </p:cSld>
  <p:clrMapOvr>
    <a:masterClrMapping/>
  </p:clrMapOvr>
</p:sld>
</file>

<file path=ppt/theme/theme1.xml><?xml version="1.0" encoding="utf-8"?>
<a:theme xmlns:a="http://schemas.openxmlformats.org/drawingml/2006/main" name="1_Ретро">
  <a:themeElements>
    <a:clrScheme name="Ретро">
      <a:dk1>
        <a:srgbClr val="000000"/>
      </a:dk1>
      <a:lt1>
        <a:sysClr val="window" lastClr="FFFFFF"/>
      </a:lt1>
      <a:dk2>
        <a:srgbClr val="637052"/>
      </a:dk2>
      <a:lt2>
        <a:srgbClr val="CCDDEA"/>
      </a:lt2>
      <a:accent1>
        <a:srgbClr val="E48312"/>
      </a:accent1>
      <a:accent2>
        <a:srgbClr val="BD582C"/>
      </a:accent2>
      <a:accent3>
        <a:srgbClr val="865640"/>
      </a:accent3>
      <a:accent4>
        <a:srgbClr val="9B8357"/>
      </a:accent4>
      <a:accent5>
        <a:srgbClr val="C2BC80"/>
      </a:accent5>
      <a:accent6>
        <a:srgbClr val="94A088"/>
      </a:accent6>
      <a:hlink>
        <a:srgbClr val="2998E3"/>
      </a:hlink>
      <a:folHlink>
        <a:srgbClr val="8C8C8C"/>
      </a:folHlink>
    </a:clrScheme>
    <a:fontScheme name="Ретро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Ретро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shade val="92000"/>
                <a:satMod val="130000"/>
              </a:schemeClr>
            </a:gs>
            <a:gs pos="45000">
              <a:schemeClr val="phClr">
                <a:tint val="60000"/>
                <a:shade val="99000"/>
                <a:satMod val="120000"/>
              </a:schemeClr>
            </a:gs>
            <a:gs pos="100000">
              <a:schemeClr val="phClr">
                <a:tint val="55000"/>
                <a:satMod val="140000"/>
              </a:schemeClr>
            </a:gs>
          </a:gsLst>
          <a:path path="circle">
            <a:fillToRect l="100000" t="100000" r="100000" b="100000"/>
          </a:path>
        </a:gradFill>
        <a:gradFill rotWithShape="1">
          <a:gsLst>
            <a:gs pos="0">
              <a:schemeClr val="phClr">
                <a:shade val="85000"/>
                <a:satMod val="130000"/>
              </a:schemeClr>
            </a:gs>
            <a:gs pos="34000">
              <a:schemeClr val="phClr">
                <a:shade val="87000"/>
                <a:satMod val="125000"/>
              </a:schemeClr>
            </a:gs>
            <a:gs pos="70000">
              <a:schemeClr val="phClr">
                <a:tint val="100000"/>
                <a:shade val="90000"/>
                <a:satMod val="130000"/>
              </a:schemeClr>
            </a:gs>
            <a:gs pos="100000">
              <a:schemeClr val="phClr">
                <a:tint val="100000"/>
                <a:shade val="100000"/>
                <a:satMod val="110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12700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4445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9800000"/>
            </a:lightRig>
          </a:scene3d>
          <a:sp3d prstMaterial="flat">
            <a:bevelT w="25400" h="31750"/>
          </a:sp3d>
        </a:effectStyle>
      </a:effectStyleLst>
      <a:bgFillStyleLst>
        <a:solidFill>
          <a:schemeClr val="phClr"/>
        </a:solidFill>
        <a:solidFill>
          <a:schemeClr val="phClr">
            <a:tint val="90000"/>
            <a:shade val="97000"/>
            <a:satMod val="130000"/>
          </a:schemeClr>
        </a:solidFill>
        <a:gradFill rotWithShape="1">
          <a:gsLst>
            <a:gs pos="0">
              <a:schemeClr val="phClr">
                <a:tint val="96000"/>
                <a:shade val="99000"/>
                <a:satMod val="140000"/>
              </a:schemeClr>
            </a:gs>
            <a:gs pos="65000">
              <a:schemeClr val="phClr">
                <a:tint val="100000"/>
                <a:shade val="80000"/>
                <a:satMod val="130000"/>
              </a:schemeClr>
            </a:gs>
            <a:gs pos="100000">
              <a:schemeClr val="phClr">
                <a:tint val="100000"/>
                <a:shade val="48000"/>
                <a:satMod val="120000"/>
              </a:schemeClr>
            </a:gs>
          </a:gsLst>
          <a:lin ang="162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Retrospect" id="{5F128B03-DCCA-4EEB-AB3B-CF2899314A46}" vid="{3F1AAB62-24C6-49D2-8E01-B56FAC9A3DCD}"/>
    </a:ext>
  </a:extLst>
</a:theme>
</file>

<file path=ppt/theme/theme2.xml><?xml version="1.0" encoding="utf-8"?>
<a:theme xmlns:a="http://schemas.openxmlformats.org/drawingml/2006/main" name="2_Ретро">
  <a:themeElements>
    <a:clrScheme name="Ретро">
      <a:dk1>
        <a:srgbClr val="000000"/>
      </a:dk1>
      <a:lt1>
        <a:sysClr val="window" lastClr="FFFFFF"/>
      </a:lt1>
      <a:dk2>
        <a:srgbClr val="637052"/>
      </a:dk2>
      <a:lt2>
        <a:srgbClr val="CCDDEA"/>
      </a:lt2>
      <a:accent1>
        <a:srgbClr val="E48312"/>
      </a:accent1>
      <a:accent2>
        <a:srgbClr val="BD582C"/>
      </a:accent2>
      <a:accent3>
        <a:srgbClr val="865640"/>
      </a:accent3>
      <a:accent4>
        <a:srgbClr val="9B8357"/>
      </a:accent4>
      <a:accent5>
        <a:srgbClr val="C2BC80"/>
      </a:accent5>
      <a:accent6>
        <a:srgbClr val="94A088"/>
      </a:accent6>
      <a:hlink>
        <a:srgbClr val="2998E3"/>
      </a:hlink>
      <a:folHlink>
        <a:srgbClr val="8C8C8C"/>
      </a:folHlink>
    </a:clrScheme>
    <a:fontScheme name="Ретро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Ретро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shade val="92000"/>
                <a:satMod val="130000"/>
              </a:schemeClr>
            </a:gs>
            <a:gs pos="45000">
              <a:schemeClr val="phClr">
                <a:tint val="60000"/>
                <a:shade val="99000"/>
                <a:satMod val="120000"/>
              </a:schemeClr>
            </a:gs>
            <a:gs pos="100000">
              <a:schemeClr val="phClr">
                <a:tint val="55000"/>
                <a:satMod val="140000"/>
              </a:schemeClr>
            </a:gs>
          </a:gsLst>
          <a:path path="circle">
            <a:fillToRect l="100000" t="100000" r="100000" b="100000"/>
          </a:path>
        </a:gradFill>
        <a:gradFill rotWithShape="1">
          <a:gsLst>
            <a:gs pos="0">
              <a:schemeClr val="phClr">
                <a:shade val="85000"/>
                <a:satMod val="130000"/>
              </a:schemeClr>
            </a:gs>
            <a:gs pos="34000">
              <a:schemeClr val="phClr">
                <a:shade val="87000"/>
                <a:satMod val="125000"/>
              </a:schemeClr>
            </a:gs>
            <a:gs pos="70000">
              <a:schemeClr val="phClr">
                <a:tint val="100000"/>
                <a:shade val="90000"/>
                <a:satMod val="130000"/>
              </a:schemeClr>
            </a:gs>
            <a:gs pos="100000">
              <a:schemeClr val="phClr">
                <a:tint val="100000"/>
                <a:shade val="100000"/>
                <a:satMod val="110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12700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4445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9800000"/>
            </a:lightRig>
          </a:scene3d>
          <a:sp3d prstMaterial="flat">
            <a:bevelT w="25400" h="31750"/>
          </a:sp3d>
        </a:effectStyle>
      </a:effectStyleLst>
      <a:bgFillStyleLst>
        <a:solidFill>
          <a:schemeClr val="phClr"/>
        </a:solidFill>
        <a:solidFill>
          <a:schemeClr val="phClr">
            <a:tint val="90000"/>
            <a:shade val="97000"/>
            <a:satMod val="130000"/>
          </a:schemeClr>
        </a:solidFill>
        <a:gradFill rotWithShape="1">
          <a:gsLst>
            <a:gs pos="0">
              <a:schemeClr val="phClr">
                <a:tint val="96000"/>
                <a:shade val="99000"/>
                <a:satMod val="140000"/>
              </a:schemeClr>
            </a:gs>
            <a:gs pos="65000">
              <a:schemeClr val="phClr">
                <a:tint val="100000"/>
                <a:shade val="80000"/>
                <a:satMod val="130000"/>
              </a:schemeClr>
            </a:gs>
            <a:gs pos="100000">
              <a:schemeClr val="phClr">
                <a:tint val="100000"/>
                <a:shade val="48000"/>
                <a:satMod val="120000"/>
              </a:schemeClr>
            </a:gs>
          </a:gsLst>
          <a:lin ang="162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Retrospect" id="{5F128B03-DCCA-4EEB-AB3B-CF2899314A46}" vid="{3F1AAB62-24C6-49D2-8E01-B56FAC9A3DCD}"/>
    </a:ext>
  </a:extLst>
</a:theme>
</file>

<file path=ppt/theme/theme3.xml><?xml version="1.0" encoding="utf-8"?>
<a:theme xmlns:a="http://schemas.openxmlformats.org/drawingml/2006/main" name="3_Ретро">
  <a:themeElements>
    <a:clrScheme name="Ретро">
      <a:dk1>
        <a:srgbClr val="000000"/>
      </a:dk1>
      <a:lt1>
        <a:sysClr val="window" lastClr="FFFFFF"/>
      </a:lt1>
      <a:dk2>
        <a:srgbClr val="637052"/>
      </a:dk2>
      <a:lt2>
        <a:srgbClr val="CCDDEA"/>
      </a:lt2>
      <a:accent1>
        <a:srgbClr val="E48312"/>
      </a:accent1>
      <a:accent2>
        <a:srgbClr val="BD582C"/>
      </a:accent2>
      <a:accent3>
        <a:srgbClr val="865640"/>
      </a:accent3>
      <a:accent4>
        <a:srgbClr val="9B8357"/>
      </a:accent4>
      <a:accent5>
        <a:srgbClr val="C2BC80"/>
      </a:accent5>
      <a:accent6>
        <a:srgbClr val="94A088"/>
      </a:accent6>
      <a:hlink>
        <a:srgbClr val="2998E3"/>
      </a:hlink>
      <a:folHlink>
        <a:srgbClr val="8C8C8C"/>
      </a:folHlink>
    </a:clrScheme>
    <a:fontScheme name="Ретро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Ретро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shade val="92000"/>
                <a:satMod val="130000"/>
              </a:schemeClr>
            </a:gs>
            <a:gs pos="45000">
              <a:schemeClr val="phClr">
                <a:tint val="60000"/>
                <a:shade val="99000"/>
                <a:satMod val="120000"/>
              </a:schemeClr>
            </a:gs>
            <a:gs pos="100000">
              <a:schemeClr val="phClr">
                <a:tint val="55000"/>
                <a:satMod val="140000"/>
              </a:schemeClr>
            </a:gs>
          </a:gsLst>
          <a:path path="circle">
            <a:fillToRect l="100000" t="100000" r="100000" b="100000"/>
          </a:path>
        </a:gradFill>
        <a:gradFill rotWithShape="1">
          <a:gsLst>
            <a:gs pos="0">
              <a:schemeClr val="phClr">
                <a:shade val="85000"/>
                <a:satMod val="130000"/>
              </a:schemeClr>
            </a:gs>
            <a:gs pos="34000">
              <a:schemeClr val="phClr">
                <a:shade val="87000"/>
                <a:satMod val="125000"/>
              </a:schemeClr>
            </a:gs>
            <a:gs pos="70000">
              <a:schemeClr val="phClr">
                <a:tint val="100000"/>
                <a:shade val="90000"/>
                <a:satMod val="130000"/>
              </a:schemeClr>
            </a:gs>
            <a:gs pos="100000">
              <a:schemeClr val="phClr">
                <a:tint val="100000"/>
                <a:shade val="100000"/>
                <a:satMod val="110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12700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4445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9800000"/>
            </a:lightRig>
          </a:scene3d>
          <a:sp3d prstMaterial="flat">
            <a:bevelT w="25400" h="31750"/>
          </a:sp3d>
        </a:effectStyle>
      </a:effectStyleLst>
      <a:bgFillStyleLst>
        <a:solidFill>
          <a:schemeClr val="phClr"/>
        </a:solidFill>
        <a:solidFill>
          <a:schemeClr val="phClr">
            <a:tint val="90000"/>
            <a:shade val="97000"/>
            <a:satMod val="130000"/>
          </a:schemeClr>
        </a:solidFill>
        <a:gradFill rotWithShape="1">
          <a:gsLst>
            <a:gs pos="0">
              <a:schemeClr val="phClr">
                <a:tint val="96000"/>
                <a:shade val="99000"/>
                <a:satMod val="140000"/>
              </a:schemeClr>
            </a:gs>
            <a:gs pos="65000">
              <a:schemeClr val="phClr">
                <a:tint val="100000"/>
                <a:shade val="80000"/>
                <a:satMod val="130000"/>
              </a:schemeClr>
            </a:gs>
            <a:gs pos="100000">
              <a:schemeClr val="phClr">
                <a:tint val="100000"/>
                <a:shade val="48000"/>
                <a:satMod val="120000"/>
              </a:schemeClr>
            </a:gs>
          </a:gsLst>
          <a:lin ang="162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Retrospect" id="{5F128B03-DCCA-4EEB-AB3B-CF2899314A46}" vid="{3F1AAB62-24C6-49D2-8E01-B56FAC9A3DCD}"/>
    </a:ext>
  </a:extLst>
</a:theme>
</file>

<file path=ppt/theme/theme4.xml><?xml version="1.0" encoding="utf-8"?>
<a:theme xmlns:a="http://schemas.openxmlformats.org/drawingml/2006/main" name="Аспект">
  <a:themeElements>
    <a:clrScheme name="Аспект">
      <a:dk1>
        <a:sysClr val="windowText" lastClr="000000"/>
      </a:dk1>
      <a:lt1>
        <a:sysClr val="window" lastClr="FFFFFF"/>
      </a:lt1>
      <a:dk2>
        <a:srgbClr val="2C3C43"/>
      </a:dk2>
      <a:lt2>
        <a:srgbClr val="EBEBEB"/>
      </a:lt2>
      <a:accent1>
        <a:srgbClr val="90C226"/>
      </a:accent1>
      <a:accent2>
        <a:srgbClr val="54A021"/>
      </a:accent2>
      <a:accent3>
        <a:srgbClr val="E6B91E"/>
      </a:accent3>
      <a:accent4>
        <a:srgbClr val="E76618"/>
      </a:accent4>
      <a:accent5>
        <a:srgbClr val="C42F1A"/>
      </a:accent5>
      <a:accent6>
        <a:srgbClr val="918655"/>
      </a:accent6>
      <a:hlink>
        <a:srgbClr val="99CA3C"/>
      </a:hlink>
      <a:folHlink>
        <a:srgbClr val="B9D181"/>
      </a:folHlink>
    </a:clrScheme>
    <a:fontScheme name="Аспект">
      <a:majorFont>
        <a:latin typeface="Trebuchet MS" panose="020B0603020202020204"/>
        <a:ea typeface=""/>
        <a:cs typeface=""/>
        <a:font script="Jpan" typeface="メイリオ"/>
        <a:font script="Hang" typeface="맑은 고딕"/>
        <a:font script="Hans" typeface="方正姚体"/>
        <a:font script="Hant" typeface="微軟正黑體"/>
        <a:font script="Arab" typeface="Tahoma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Trebuchet MS" panose="020B0603020202020204"/>
        <a:ea typeface=""/>
        <a:cs typeface=""/>
        <a:font script="Jpan" typeface="メイリオ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Аспект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lumMod val="110000"/>
              </a:schemeClr>
            </a:gs>
            <a:gs pos="88000">
              <a:schemeClr val="phClr">
                <a:tint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0000"/>
              </a:schemeClr>
            </a:gs>
            <a:gs pos="78000">
              <a:schemeClr val="phClr">
                <a:shade val="94000"/>
                <a:lumMod val="94000"/>
              </a:schemeClr>
            </a:gs>
          </a:gsLst>
          <a:lin ang="5400000" scaled="0"/>
        </a:gradFill>
      </a:fillStyleLst>
      <a:lnStyleLst>
        <a:ln w="12700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04000"/>
              </a:schemeClr>
            </a:gs>
            <a:gs pos="94000">
              <a:schemeClr val="phClr">
                <a:shade val="96000"/>
                <a:lumMod val="82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lumMod val="110000"/>
              </a:schemeClr>
            </a:gs>
            <a:gs pos="100000">
              <a:schemeClr val="phClr">
                <a:shade val="94000"/>
                <a:lumMod val="96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acet" id="{C0C680CD-088A-49FC-A102-D699147F32B2}" vid="{CFBC31BA-B70F-4F30-BCAA-4F3011E16C4D}"/>
    </a:ext>
  </a:extLst>
</a:theme>
</file>

<file path=ppt/theme/theme5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TM16401371[[fn=Атлас]]</Template>
  <TotalTime>876</TotalTime>
  <Words>1826</Words>
  <Application>Microsoft Office PowerPoint</Application>
  <PresentationFormat>Экран (4:3)</PresentationFormat>
  <Paragraphs>224</Paragraphs>
  <Slides>26</Slides>
  <Notes>1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16</vt:i4>
      </vt:variant>
      <vt:variant>
        <vt:lpstr>Тема</vt:lpstr>
      </vt:variant>
      <vt:variant>
        <vt:i4>4</vt:i4>
      </vt:variant>
      <vt:variant>
        <vt:lpstr>Заголовки слайдов</vt:lpstr>
      </vt:variant>
      <vt:variant>
        <vt:i4>26</vt:i4>
      </vt:variant>
    </vt:vector>
  </HeadingPairs>
  <TitlesOfParts>
    <vt:vector size="46" baseType="lpstr">
      <vt:lpstr>宋体</vt:lpstr>
      <vt:lpstr>Arial</vt:lpstr>
      <vt:lpstr>Arial MT</vt:lpstr>
      <vt:lpstr>Calibri</vt:lpstr>
      <vt:lpstr>Calibri Light</vt:lpstr>
      <vt:lpstr>Century Gothic</vt:lpstr>
      <vt:lpstr>Corbel</vt:lpstr>
      <vt:lpstr>Franklin Gothic Book</vt:lpstr>
      <vt:lpstr>Georgia</vt:lpstr>
      <vt:lpstr>Gill Sans MT</vt:lpstr>
      <vt:lpstr>Roboto Condensed</vt:lpstr>
      <vt:lpstr>华文新魏</vt:lpstr>
      <vt:lpstr>Times New Roman</vt:lpstr>
      <vt:lpstr>Trebuchet MS</vt:lpstr>
      <vt:lpstr>Wingdings</vt:lpstr>
      <vt:lpstr>Wingdings 3</vt:lpstr>
      <vt:lpstr>1_Ретро</vt:lpstr>
      <vt:lpstr>2_Ретро</vt:lpstr>
      <vt:lpstr>3_Ретро</vt:lpstr>
      <vt:lpstr>Аспект</vt:lpstr>
      <vt:lpstr>Презентация PowerPoint</vt:lpstr>
      <vt:lpstr>Презентация PowerPoint</vt:lpstr>
      <vt:lpstr>Презентация PowerPoint</vt:lpstr>
      <vt:lpstr>Презентация PowerPoint</vt:lpstr>
      <vt:lpstr>Заместитель директора по воспитательной (учебно-воспитательной)  работе в течение 10 календарных дней организует</vt:lpstr>
      <vt:lpstr>Презентация PowerPoint</vt:lpstr>
      <vt:lpstr>Презентация PowerPoint</vt:lpstr>
      <vt:lpstr>Презентация PowerPoint</vt:lpstr>
      <vt:lpstr>                                                                                                                                                                              </vt:lpstr>
      <vt:lpstr>ОРГАНИЗАЦИЯ ИНДИВИДУАЛЬНОЙ ПРОФИЛАКТИЧЕСКОЙ  РАБОТЫ</vt:lpstr>
      <vt:lpstr>ОРГАНИЗАЦИЯ ИНДИВИДУАЛЬНОЙ ПРОФИЛАКТИЧЕСКОЙ  РАБОТЫ</vt:lpstr>
      <vt:lpstr>ОРГАНИЗАЦИЯ ИНДИВИДУАЛЬНОЙ ПРОФИЛАКТИЧЕСКОЙ  РАБОТЫ</vt:lpstr>
      <vt:lpstr>ОРГАНИЗАЦИЯ ИНДИВИДУАЛЬНОЙ ПРОФИЛАКТИЧЕСКОЙ  РАБОТЫ</vt:lpstr>
      <vt:lpstr>Совет учреждения образования по профилактике безнадзорности и правонарушений несовершеннолетних</vt:lpstr>
      <vt:lpstr>ОРГАНИЗАЦИЯ ИНДИВИДУАЛЬНОЙ ПРОФИЛАКТИЧЕСКОЙ  РАБОТЫ </vt:lpstr>
      <vt:lpstr>ОРГАНИЗАЦИЯ ИНДИВИДУАЛЬНОЙ ПРОФИЛАКТИЧЕСКОЙ  РАБОТЫ </vt:lpstr>
      <vt:lpstr> </vt:lpstr>
      <vt:lpstr>Презентация PowerPoint</vt:lpstr>
      <vt:lpstr>Презентация PowerPoint</vt:lpstr>
      <vt:lpstr>НОРМАТИВНЫЕ ПРАВОВЫЕ ДОКУМЕНТЫ</vt:lpstr>
      <vt:lpstr>СОЦИАЛЬНО-ПЕДАГОГИЧЕСКАЯ ПОДДЕРЖКА И  ОКАЗАНИЕ ПСИХОЛОГИЧЕСКОЙ ПОМОЩИ</vt:lpstr>
      <vt:lpstr>СОЦИАЛЬНО-ПЕДАГОГИЧЕСКАЯ ПОДДЕРЖКА И  ОКАЗАНИЕ ПСИХОЛОГИЧЕСКОЙ ПОМОЩИ</vt:lpstr>
      <vt:lpstr>СОЦИАЛЬНО-ПЕДАГОГИЧЕСКАЯ ПОДДЕРЖКА И  ОКАЗАНИЕ ПСИХОЛОГИЧЕСКОЙ ПОМОЩИ</vt:lpstr>
      <vt:lpstr>СОЦИАЛЬНО-ПЕДАГОГИЧЕСКАЯ ПОДДЕРЖКА И  ОКАЗАНИЕ ПСИХОЛОГИЧЕСКОЙ ПОМОЩИ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HP</dc:creator>
  <cp:lastModifiedBy>GLAVA</cp:lastModifiedBy>
  <cp:revision>54</cp:revision>
  <dcterms:created xsi:type="dcterms:W3CDTF">2025-02-17T14:27:43Z</dcterms:created>
  <dcterms:modified xsi:type="dcterms:W3CDTF">2025-08-27T05:39:55Z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2023-08-18T00:00:00Z</vt:filetime>
  </property>
  <property fmtid="{D5CDD505-2E9C-101B-9397-08002B2CF9AE}" pid="3" name="Creator">
    <vt:lpwstr>Microsoft® PowerPoint® 2016</vt:lpwstr>
  </property>
  <property fmtid="{D5CDD505-2E9C-101B-9397-08002B2CF9AE}" pid="4" name="LastSaved">
    <vt:filetime>2025-02-17T00:00:00Z</vt:filetime>
  </property>
  <property fmtid="{D5CDD505-2E9C-101B-9397-08002B2CF9AE}" pid="5" name="Producer">
    <vt:lpwstr>Microsoft® PowerPoint® 2016</vt:lpwstr>
  </property>
</Properties>
</file>